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58" r:id="rId7"/>
    <p:sldId id="269" r:id="rId8"/>
    <p:sldId id="267" r:id="rId9"/>
    <p:sldId id="260" r:id="rId10"/>
    <p:sldId id="271" r:id="rId11"/>
    <p:sldId id="268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085F-F72D-456E-975E-E10D401D7B03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3DD1-0061-455A-A2DE-AB93EA052E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5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15816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C35-919A-46F8-893E-A17A2ED6A21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12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B14E-C3F1-4250-93E5-FEB5AF65570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23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6932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7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595B-D8A6-4067-9ADD-2D39595F429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33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4E84F2-E305-4013-9E4A-A4BB375F567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27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5918-9FB7-445C-A5D6-8A5037FF15E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35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EC7-17DA-40A1-8ADE-CA61D218196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863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0EA2BF-9131-4D5A-8C39-CB1361BD2A2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6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A90-D993-4064-99D0-3D6A9126655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3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270C1E-73FE-40AE-8C1A-7C58A27B30A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77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AEE7E2-BA8C-4F41-A7C5-6105800C142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A33A98-B7A4-4496-9364-A2E75854DF7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53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本地端：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新增與刪除資料夾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點選資料夾，按下滑鼠右鍵，點選「刪除」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1968"/>
            <a:ext cx="7671816" cy="43132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04288" y="3511296"/>
            <a:ext cx="1146048" cy="2072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5" y="1560576"/>
            <a:ext cx="915416" cy="14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同時按下</a:t>
            </a:r>
            <a:r>
              <a:rPr lang="en-US" altLang="zh-TW" cap="none" dirty="0" smtClean="0"/>
              <a:t>alt</a:t>
            </a:r>
            <a:r>
              <a:rPr lang="zh-TW" altLang="en-US" dirty="0" smtClean="0"/>
              <a:t>與    ，帶出刪除畫面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2224"/>
            <a:ext cx="7513939" cy="42245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1033971"/>
            <a:ext cx="590550" cy="2857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62" y="1923929"/>
            <a:ext cx="805768" cy="1241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04159" y="3584448"/>
            <a:ext cx="2840737" cy="6583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6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點選「刪除」即可刪除選擇的資料夾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2224"/>
            <a:ext cx="7513939" cy="42245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35424" y="3889248"/>
            <a:ext cx="451104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28" y="2063978"/>
            <a:ext cx="890031" cy="152047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6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47872" y="3755135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80" y="1600774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點選「更多功能」後，選擇「新資料夾」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3456"/>
            <a:ext cx="7465539" cy="41973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60765" y="1930535"/>
            <a:ext cx="261974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8" name="矩形 7"/>
          <p:cNvSpPr/>
          <p:nvPr/>
        </p:nvSpPr>
        <p:spPr>
          <a:xfrm>
            <a:off x="6754368" y="2321274"/>
            <a:ext cx="1168371" cy="2957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3" y="2056535"/>
            <a:ext cx="702577" cy="15171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輸入新資料夾名稱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376"/>
            <a:ext cx="7461557" cy="41950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2742" y="2499361"/>
            <a:ext cx="3013098" cy="2487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9" y="1782051"/>
            <a:ext cx="931244" cy="143461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6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刪除資料夾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點選要刪除的檔案夾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51955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5420" y="2474976"/>
            <a:ext cx="6256916" cy="2804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5" y="1252629"/>
            <a:ext cx="695911" cy="15027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0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65</TotalTime>
  <Words>86</Words>
  <Application>Microsoft Office PowerPoint</Application>
  <PresentationFormat>如螢幕大小 (4:3)</PresentationFormat>
  <Paragraphs>217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佈景主題3</vt:lpstr>
      <vt:lpstr>本地端： 新增與刪除資料夾</vt:lpstr>
      <vt:lpstr>點選左下方「開始」，打開選單</vt:lpstr>
      <vt:lpstr>點選「所有應用程式」</vt:lpstr>
      <vt:lpstr>點選「檔案」圖示</vt:lpstr>
      <vt:lpstr>新增資料夾</vt:lpstr>
      <vt:lpstr>點選「更多功能」後，選擇「新資料夾」</vt:lpstr>
      <vt:lpstr>輸入新資料夾名稱</vt:lpstr>
      <vt:lpstr>刪除資料夾</vt:lpstr>
      <vt:lpstr>點選要刪除的檔案夾</vt:lpstr>
      <vt:lpstr>點選資料夾，按下滑鼠右鍵，點選「刪除」</vt:lpstr>
      <vt:lpstr>同時按下alt與    ，帶出刪除畫面</vt:lpstr>
      <vt:lpstr>點選「刪除」即可刪除選擇的資料夾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15</cp:revision>
  <dcterms:created xsi:type="dcterms:W3CDTF">2015-08-07T10:44:04Z</dcterms:created>
  <dcterms:modified xsi:type="dcterms:W3CDTF">2015-08-20T23:59:04Z</dcterms:modified>
</cp:coreProperties>
</file>