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64" r:id="rId4"/>
    <p:sldId id="265" r:id="rId5"/>
    <p:sldId id="266" r:id="rId6"/>
    <p:sldId id="258" r:id="rId7"/>
    <p:sldId id="259" r:id="rId8"/>
    <p:sldId id="267" r:id="rId9"/>
    <p:sldId id="260" r:id="rId10"/>
    <p:sldId id="268" r:id="rId11"/>
    <p:sldId id="261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9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74598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" y="0"/>
            <a:ext cx="492443" cy="5857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3158161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B1CB-AF93-43E7-A5B5-C6E532661C8D}" type="datetimeFigureOut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0128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B1CB-AF93-43E7-A5B5-C6E532661C8D}" type="datetimeFigureOut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9238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69322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5076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42844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115533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BC5B1CB-AF93-43E7-A5B5-C6E532661C8D}" type="datetimeFigureOut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9D2FDFD-73EE-47C3-B9B2-076F77506D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5270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B1CB-AF93-43E7-A5B5-C6E532661C8D}" type="datetimeFigureOut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10359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B1CB-AF93-43E7-A5B5-C6E532661C8D}" type="datetimeFigureOut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86339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BC5B1CB-AF93-43E7-A5B5-C6E532661C8D}" type="datetimeFigureOut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7687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B1CB-AF93-43E7-A5B5-C6E532661C8D}" type="datetimeFigureOut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237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BC5B1CB-AF93-43E7-A5B5-C6E532661C8D}" type="datetimeFigureOut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4773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BC5B1CB-AF93-43E7-A5B5-C6E532661C8D}" type="datetimeFigureOut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8449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BC5B1CB-AF93-43E7-A5B5-C6E532661C8D}" type="datetimeFigureOut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D2FDFD-73EE-47C3-B9B2-076F77506D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453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雲端硬碟：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 smtClean="0"/>
              <a:t>新增與刪除資料夾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64767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點選「垃圾桶」圖示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672015"/>
            <a:ext cx="7467600" cy="4198560"/>
          </a:xfrm>
        </p:spPr>
      </p:pic>
      <p:sp>
        <p:nvSpPr>
          <p:cNvPr id="5" name="矩形 4"/>
          <p:cNvSpPr/>
          <p:nvPr/>
        </p:nvSpPr>
        <p:spPr>
          <a:xfrm>
            <a:off x="6132040" y="2340864"/>
            <a:ext cx="366296" cy="30631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058" y="1645065"/>
            <a:ext cx="805768" cy="124131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537862" y="2886384"/>
            <a:ext cx="6277209" cy="32036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</p:txBody>
      </p:sp>
    </p:spTree>
    <p:extLst>
      <p:ext uri="{BB962C8B-B14F-4D97-AF65-F5344CB8AC3E}">
        <p14:creationId xmlns:p14="http://schemas.microsoft.com/office/powerpoint/2010/main" val="119264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到「垃圾桶」，即可看到被刪除的資料夾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63942"/>
            <a:ext cx="7467600" cy="4197350"/>
          </a:xfrm>
        </p:spPr>
      </p:pic>
      <p:sp>
        <p:nvSpPr>
          <p:cNvPr id="5" name="矩形 4"/>
          <p:cNvSpPr/>
          <p:nvPr/>
        </p:nvSpPr>
        <p:spPr>
          <a:xfrm>
            <a:off x="457200" y="3901440"/>
            <a:ext cx="1018032" cy="3048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</p:txBody>
      </p:sp>
      <p:sp>
        <p:nvSpPr>
          <p:cNvPr id="6" name="矩形 5"/>
          <p:cNvSpPr/>
          <p:nvPr/>
        </p:nvSpPr>
        <p:spPr>
          <a:xfrm>
            <a:off x="1572768" y="2798064"/>
            <a:ext cx="6352032" cy="3048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0" y="1537691"/>
            <a:ext cx="652138" cy="111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64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點選左下方</a:t>
            </a:r>
            <a:r>
              <a:rPr lang="zh-TW" altLang="en-US" dirty="0" smtClean="0"/>
              <a:t>「開始」，打開選單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2163"/>
            <a:ext cx="7467600" cy="419974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31" y="4031814"/>
            <a:ext cx="500134" cy="1080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5759" y="5583936"/>
            <a:ext cx="392621" cy="31235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766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點選「所有應用程式」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6269"/>
            <a:ext cx="7467600" cy="419847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005387" y="4077458"/>
            <a:ext cx="517589" cy="49454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00" y="1837917"/>
            <a:ext cx="804618" cy="123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4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</a:t>
            </a:r>
            <a:r>
              <a:rPr lang="en-US" altLang="zh-TW" cap="none" dirty="0" smtClean="0"/>
              <a:t>Google</a:t>
            </a:r>
            <a:r>
              <a:rPr lang="zh-TW" altLang="en-US" dirty="0" smtClean="0"/>
              <a:t>雲端硬碟」圖示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600774"/>
            <a:ext cx="7467599" cy="4198560"/>
          </a:xfrm>
        </p:spPr>
      </p:pic>
      <p:sp>
        <p:nvSpPr>
          <p:cNvPr id="6" name="矩形 5"/>
          <p:cNvSpPr/>
          <p:nvPr/>
        </p:nvSpPr>
        <p:spPr>
          <a:xfrm>
            <a:off x="3560064" y="3157729"/>
            <a:ext cx="643128" cy="57890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480" y="1600774"/>
            <a:ext cx="790154" cy="134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5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新增資料夾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0083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點擊「新增」後，選擇「資料夾上傳」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683366"/>
            <a:ext cx="7467600" cy="4199401"/>
          </a:xfrm>
        </p:spPr>
      </p:pic>
      <p:sp>
        <p:nvSpPr>
          <p:cNvPr id="5" name="矩形 4"/>
          <p:cNvSpPr/>
          <p:nvPr/>
        </p:nvSpPr>
        <p:spPr>
          <a:xfrm>
            <a:off x="546657" y="2749729"/>
            <a:ext cx="744082" cy="2520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</p:txBody>
      </p:sp>
      <p:sp>
        <p:nvSpPr>
          <p:cNvPr id="8" name="矩形 7"/>
          <p:cNvSpPr/>
          <p:nvPr/>
        </p:nvSpPr>
        <p:spPr>
          <a:xfrm>
            <a:off x="606995" y="3450338"/>
            <a:ext cx="1367487" cy="24739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269" y="1572768"/>
            <a:ext cx="702577" cy="151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2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輸入新資料夾名稱後，點選「建立」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9726"/>
            <a:ext cx="7467600" cy="4199402"/>
          </a:xfrm>
        </p:spPr>
      </p:pic>
      <p:sp>
        <p:nvSpPr>
          <p:cNvPr id="5" name="矩形 4"/>
          <p:cNvSpPr/>
          <p:nvPr/>
        </p:nvSpPr>
        <p:spPr>
          <a:xfrm>
            <a:off x="4497174" y="4086505"/>
            <a:ext cx="523205" cy="22216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575" y="2444808"/>
            <a:ext cx="931244" cy="143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4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刪除資料夾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7009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點選要刪除的檔案夾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672015"/>
            <a:ext cx="7467600" cy="4198560"/>
          </a:xfrm>
        </p:spPr>
      </p:pic>
      <p:sp>
        <p:nvSpPr>
          <p:cNvPr id="5" name="矩形 4"/>
          <p:cNvSpPr/>
          <p:nvPr/>
        </p:nvSpPr>
        <p:spPr>
          <a:xfrm>
            <a:off x="1602280" y="2840736"/>
            <a:ext cx="6322520" cy="42004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85" y="1597833"/>
            <a:ext cx="695911" cy="150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6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3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3" id="{8BCAE2EF-3DD0-4FF4-B447-9F23AC7C8C87}" vid="{2AE343EC-F5A6-4C1E-97D0-E7A04ADA366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48</TotalTime>
  <Words>75</Words>
  <Application>Microsoft Office PowerPoint</Application>
  <PresentationFormat>如螢幕大小 (4:3)</PresentationFormat>
  <Paragraphs>238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6" baseType="lpstr">
      <vt:lpstr>新細明體</vt:lpstr>
      <vt:lpstr>Century Schoolbook</vt:lpstr>
      <vt:lpstr>Wingdings</vt:lpstr>
      <vt:lpstr>Wingdings 2</vt:lpstr>
      <vt:lpstr>佈景主題3</vt:lpstr>
      <vt:lpstr>雲端硬碟： 新增與刪除資料夾</vt:lpstr>
      <vt:lpstr>點選左下方「開始」，打開選單</vt:lpstr>
      <vt:lpstr>點選「所有應用程式」</vt:lpstr>
      <vt:lpstr>點選「Google雲端硬碟」圖示</vt:lpstr>
      <vt:lpstr>新增資料夾</vt:lpstr>
      <vt:lpstr>點擊「新增」後，選擇「資料夾上傳」</vt:lpstr>
      <vt:lpstr>輸入新資料夾名稱後，點選「建立」</vt:lpstr>
      <vt:lpstr>刪除資料夾</vt:lpstr>
      <vt:lpstr>點選要刪除的檔案夾</vt:lpstr>
      <vt:lpstr>點選「垃圾桶」圖示</vt:lpstr>
      <vt:lpstr>到「垃圾桶」，即可看到被刪除的資料夾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新增使用者</dc:title>
  <dc:creator>Justina</dc:creator>
  <cp:lastModifiedBy>Justina</cp:lastModifiedBy>
  <cp:revision>12</cp:revision>
  <dcterms:created xsi:type="dcterms:W3CDTF">2015-08-07T10:44:04Z</dcterms:created>
  <dcterms:modified xsi:type="dcterms:W3CDTF">2015-08-20T23:50:51Z</dcterms:modified>
</cp:coreProperties>
</file>