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61" r:id="rId3"/>
    <p:sldId id="262" r:id="rId4"/>
    <p:sldId id="264" r:id="rId5"/>
    <p:sldId id="259" r:id="rId6"/>
    <p:sldId id="271" r:id="rId7"/>
    <p:sldId id="265" r:id="rId8"/>
    <p:sldId id="274" r:id="rId9"/>
    <p:sldId id="266" r:id="rId10"/>
    <p:sldId id="267" r:id="rId11"/>
    <p:sldId id="272" r:id="rId12"/>
    <p:sldId id="273" r:id="rId13"/>
    <p:sldId id="258" r:id="rId14"/>
    <p:sldId id="269" r:id="rId15"/>
    <p:sldId id="260" r:id="rId16"/>
    <p:sldId id="270" r:id="rId17"/>
    <p:sldId id="257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99D8A-642E-4EDC-B757-95FA0DB0DCE1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4EA42-9D1F-42BD-8430-12E75E3D1F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03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971901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1B9B-3420-496F-B00D-60BEFBC7C64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14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8FB7-0827-4AD0-86C5-C3499C41B293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688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32358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102B-C00E-4E3D-8D9B-C3246D503D4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60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E4BE257-6AF1-43A0-8029-FFEB0EB9427B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16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E74D-A0E8-45F1-A516-F0F9A50B05E8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126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3C62-C53B-4670-8D3A-3351FF6FC1AC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4397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BD79B1-50D5-49DB-9C27-BAEBF7A73B3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0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DC39-7C7C-4049-BAD3-173BFDBF6B9C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56BFAD-2F83-4416-B278-0B8E30E69E24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931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4FC27A-2E63-49D7-A016-0E690413EAF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87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89A238-1610-4405-B34F-7188F5F50C7B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71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本地端檔案</a:t>
            </a:r>
            <a:r>
              <a:rPr lang="en-US" altLang="zh-TW" sz="4000" dirty="0" smtClean="0"/>
              <a:t>VS</a:t>
            </a:r>
            <a:r>
              <a:rPr lang="zh-TW" altLang="en-US" sz="4000" dirty="0" smtClean="0"/>
              <a:t>雲端檔案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</a:t>
            </a:r>
            <a:r>
              <a:rPr lang="zh-TW" altLang="en-US" dirty="0" smtClean="0"/>
              <a:t>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點選「檔案」圖示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3606890" y="3791711"/>
            <a:ext cx="477430" cy="46951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80" y="1600774"/>
            <a:ext cx="790154" cy="13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雲端檔案位於「</a:t>
            </a:r>
            <a:r>
              <a:rPr lang="en-US" altLang="zh-TW" cap="none" dirty="0"/>
              <a:t>G</a:t>
            </a:r>
            <a:r>
              <a:rPr lang="en-US" altLang="zh-TW" cap="none" dirty="0" smtClean="0"/>
              <a:t>oogle</a:t>
            </a:r>
            <a:r>
              <a:rPr lang="zh-TW" altLang="en-US" dirty="0" smtClean="0"/>
              <a:t>雲端硬碟」資料夾</a:t>
            </a:r>
            <a:endParaRPr lang="zh-TW" altLang="en-US" dirty="0"/>
          </a:p>
        </p:txBody>
      </p:sp>
      <p:pic>
        <p:nvPicPr>
          <p:cNvPr id="9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014"/>
            <a:ext cx="7467601" cy="41985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9525" y="2171409"/>
            <a:ext cx="1286256" cy="11016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2" y="3683227"/>
            <a:ext cx="1777182" cy="177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將本地端檔案變成雲端檔案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17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點選「下載」資料夾的檔案，選擇檔案</a:t>
            </a:r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9547"/>
            <a:ext cx="7568935" cy="425510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90440" y="3463970"/>
            <a:ext cx="6134360" cy="30284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1417638"/>
            <a:ext cx="798558" cy="172442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57200" y="3308882"/>
            <a:ext cx="908304" cy="3101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92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將選取的檔案拉至「我的雲端硬碟」</a:t>
            </a:r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1" y="1906586"/>
            <a:ext cx="7456599" cy="419195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43856" y="3621024"/>
            <a:ext cx="6180944" cy="2593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68201" y="2563915"/>
            <a:ext cx="1188720" cy="26121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形箭號 3"/>
          <p:cNvSpPr/>
          <p:nvPr/>
        </p:nvSpPr>
        <p:spPr>
          <a:xfrm rot="578706" flipH="1">
            <a:off x="1184560" y="2010753"/>
            <a:ext cx="2043800" cy="162874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6614788"/>
              <a:gd name="adj5" fmla="val 125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84" y="1844255"/>
            <a:ext cx="934295" cy="14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檔案就會出現「我的雲端硬碟」資料夾中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014"/>
            <a:ext cx="7467601" cy="4198561"/>
          </a:xfrm>
        </p:spPr>
      </p:pic>
      <p:sp>
        <p:nvSpPr>
          <p:cNvPr id="5" name="矩形 4"/>
          <p:cNvSpPr/>
          <p:nvPr/>
        </p:nvSpPr>
        <p:spPr>
          <a:xfrm>
            <a:off x="457200" y="2377440"/>
            <a:ext cx="1334262" cy="2682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9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本地端檔案</a:t>
            </a:r>
            <a:endParaRPr lang="zh-TW" altLang="en-US" dirty="0"/>
          </a:p>
        </p:txBody>
      </p:sp>
      <p:sp>
        <p:nvSpPr>
          <p:cNvPr id="3" name="內容版面配置區 5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本地端檔案存在本地電腦上，如果換了台電腦，檔案就不見了。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雲端檔案</a:t>
            </a:r>
            <a:endParaRPr lang="zh-TW" altLang="en-US" dirty="0"/>
          </a:p>
        </p:txBody>
      </p:sp>
      <p:sp>
        <p:nvSpPr>
          <p:cNvPr id="3" name="內容版面配置區 5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雲端檔案存在網路伺服器上，即使換了電腦，只要有帳號與密碼，就可以將檔案叫出來。</a:t>
            </a:r>
            <a:endParaRPr lang="en-US" altLang="zh-TW" dirty="0" smtClean="0"/>
          </a:p>
          <a:p>
            <a:r>
              <a:rPr lang="zh-TW" altLang="en-US" dirty="0" smtClean="0"/>
              <a:t>注意：使用公用電腦時，應將檔案存在雲端硬碟。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7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開啟本地端檔案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81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</a:t>
            </a:r>
            <a:r>
              <a:rPr lang="zh-TW" altLang="en-US" dirty="0" smtClean="0"/>
              <a:t>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1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點選「檔案」圖示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3606890" y="3791711"/>
            <a:ext cx="477430" cy="46951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80" y="1600774"/>
            <a:ext cx="790154" cy="13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本地端檔案</a:t>
            </a:r>
            <a:r>
              <a:rPr lang="zh-TW" altLang="en-US" dirty="0"/>
              <a:t>位於</a:t>
            </a:r>
            <a:r>
              <a:rPr lang="zh-TW" altLang="en-US" dirty="0" smtClean="0"/>
              <a:t>「下載」</a:t>
            </a:r>
            <a:r>
              <a:rPr lang="zh-TW" altLang="en-US" dirty="0"/>
              <a:t>資料夾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6908"/>
            <a:ext cx="7467600" cy="4198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200" y="3230880"/>
            <a:ext cx="1091184" cy="2682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" y="1084997"/>
            <a:ext cx="1363897" cy="13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開啟雲端檔案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31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106</TotalTime>
  <Words>183</Words>
  <Application>Microsoft Office PowerPoint</Application>
  <PresentationFormat>如螢幕大小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新細明體</vt:lpstr>
      <vt:lpstr>Calibri</vt:lpstr>
      <vt:lpstr>Century Schoolbook</vt:lpstr>
      <vt:lpstr>Wingdings</vt:lpstr>
      <vt:lpstr>Wingdings 2</vt:lpstr>
      <vt:lpstr>佈景主題3</vt:lpstr>
      <vt:lpstr>本地端檔案VS雲端檔案</vt:lpstr>
      <vt:lpstr>本地端檔案</vt:lpstr>
      <vt:lpstr>雲端檔案</vt:lpstr>
      <vt:lpstr>開啟本地端檔案</vt:lpstr>
      <vt:lpstr>點選左下方「開始」，打開選單</vt:lpstr>
      <vt:lpstr>點選「所有應用程式」</vt:lpstr>
      <vt:lpstr>點選「檔案」圖示</vt:lpstr>
      <vt:lpstr>本地端檔案位於「下載」資料夾</vt:lpstr>
      <vt:lpstr>開啟雲端檔案</vt:lpstr>
      <vt:lpstr>點選左下方「開始」，打開選單</vt:lpstr>
      <vt:lpstr>點選「所有應用程式」</vt:lpstr>
      <vt:lpstr>點選「檔案」圖示</vt:lpstr>
      <vt:lpstr>雲端檔案位於「Google雲端硬碟」資料夾</vt:lpstr>
      <vt:lpstr>將本地端檔案變成雲端檔案</vt:lpstr>
      <vt:lpstr>點選「下載」資料夾的檔案，選擇檔案</vt:lpstr>
      <vt:lpstr>將選取的檔案拉至「我的雲端硬碟」</vt:lpstr>
      <vt:lpstr>檔案就會出現「我的雲端硬碟」資料夾中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20</cp:revision>
  <dcterms:created xsi:type="dcterms:W3CDTF">2015-08-07T10:44:04Z</dcterms:created>
  <dcterms:modified xsi:type="dcterms:W3CDTF">2015-08-20T23:42:09Z</dcterms:modified>
</cp:coreProperties>
</file>