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9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AEDAC-6480-4E6A-BFBE-76706D3DEA23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5D42-A714-4679-B0A1-BC2DF65A63C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901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4102880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ECAE-FDBF-4A34-AFE0-3F8E568A21C8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D700-9E7F-4B6D-8AD7-76348ED3D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014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886C-FABF-4055-8DAA-FCDDE15C25B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D700-9E7F-4B6D-8AD7-76348ED3D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988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AD1BA44-7D39-4215-A7F5-8657C58134FB}" type="datetime1">
              <a:rPr lang="zh-TW" altLang="en-US" smtClean="0"/>
              <a:t>2015/8/21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1926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E5FA2-A116-433C-A0C8-FE109439974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D700-9E7F-4B6D-8AD7-76348ED3D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93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DED8F0A-F7F7-487E-A33A-BD33631F4B1A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97CD700-9E7F-4B6D-8AD7-76348ED3D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073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12C1-9B50-4BC0-959E-10754845FEC9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D700-9E7F-4B6D-8AD7-76348ED3D09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580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F72E2-48EB-4371-9E74-159641207B2C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D700-9E7F-4B6D-8AD7-76348ED3D09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5643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0EEE8E8-DADC-4F8D-A864-4DC212DD6158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7CD700-9E7F-4B6D-8AD7-76348ED3D09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194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645E-2907-4BC9-AB35-5B43A7A1EA32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D700-9E7F-4B6D-8AD7-76348ED3D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403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011D49-2A43-4AB4-A796-A92BD04B7804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97CD700-9E7F-4B6D-8AD7-76348ED3D09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710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BFB4D0E-E183-4096-890A-2E95374F096F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97CD700-9E7F-4B6D-8AD7-76348ED3D09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749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EE1B889-912E-4A93-95CC-383BC060B2C9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97CD700-9E7F-4B6D-8AD7-76348ED3D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01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螢幕擷圖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6057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出現已擷取畫面提示，點擊「按這裡瀏覽」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D700-9E7F-4B6D-8AD7-76348ED3D09A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9344"/>
            <a:ext cx="7486335" cy="421028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3759913"/>
            <a:ext cx="3438525" cy="11334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301181" y="4011168"/>
            <a:ext cx="1501955" cy="32918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132" y="2647465"/>
            <a:ext cx="990958" cy="169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截取的檔案會出現在「下載」資料夾內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D700-9E7F-4B6D-8AD7-76348ED3D09A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3162"/>
            <a:ext cx="7671816" cy="40608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28801" y="2292096"/>
            <a:ext cx="1694688" cy="32918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28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螢幕擷圖方式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D700-9E7F-4B6D-8AD7-76348ED3D09A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螢幕擷圖：分</a:t>
            </a:r>
            <a:r>
              <a:rPr lang="zh-TW" altLang="en-US" u="sng" dirty="0" smtClean="0"/>
              <a:t>成全螢幕擷圖</a:t>
            </a:r>
            <a:r>
              <a:rPr lang="zh-TW" altLang="en-US" dirty="0" smtClean="0"/>
              <a:t>與</a:t>
            </a:r>
            <a:r>
              <a:rPr lang="zh-TW" altLang="en-US" u="sng" dirty="0" smtClean="0"/>
              <a:t>部份螢幕擷圖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全螢幕擷圖：同時按下          與</a:t>
            </a:r>
            <a:r>
              <a:rPr lang="en-US" altLang="zh-TW" dirty="0"/>
              <a:t> </a:t>
            </a:r>
            <a:r>
              <a:rPr lang="en-US" altLang="zh-TW" dirty="0" smtClean="0"/>
              <a:t>ctrl </a:t>
            </a:r>
            <a:r>
              <a:rPr lang="zh-TW" altLang="en-US" dirty="0" smtClean="0"/>
              <a:t>兩個鍵。</a:t>
            </a:r>
            <a:endParaRPr lang="en-US" altLang="zh-TW" dirty="0" smtClean="0"/>
          </a:p>
          <a:p>
            <a:r>
              <a:rPr lang="zh-TW" altLang="en-US" dirty="0" smtClean="0"/>
              <a:t>部分螢幕擷圖：同時按下        、         與</a:t>
            </a:r>
            <a:r>
              <a:rPr lang="en-US" altLang="zh-TW" dirty="0" smtClean="0"/>
              <a:t>ctrl</a:t>
            </a:r>
            <a:r>
              <a:rPr lang="zh-TW" altLang="en-US" dirty="0" smtClean="0"/>
              <a:t>三個鍵，螢幕即出現</a:t>
            </a:r>
            <a:r>
              <a:rPr lang="en-US" altLang="zh-TW" dirty="0" smtClean="0"/>
              <a:t>+ </a:t>
            </a:r>
            <a:r>
              <a:rPr lang="zh-TW" altLang="en-US" dirty="0" smtClean="0"/>
              <a:t>，按下滑鼠右鍵，選取要擷取的區域。</a:t>
            </a:r>
            <a:endParaRPr lang="en-US" altLang="zh-TW" dirty="0" smtClean="0"/>
          </a:p>
          <a:p>
            <a:r>
              <a:rPr lang="zh-TW" altLang="en-US" dirty="0" smtClean="0"/>
              <a:t>擷取的圖片儲存在「下載」資料夾內。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85" y="2152269"/>
            <a:ext cx="590550" cy="2857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74861"/>
            <a:ext cx="590550" cy="2857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85" y="2527192"/>
            <a:ext cx="787579" cy="3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4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全螢幕擷圖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43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同時</a:t>
            </a:r>
            <a:r>
              <a:rPr lang="zh-TW" altLang="en-US" dirty="0"/>
              <a:t>按下          與</a:t>
            </a:r>
            <a:r>
              <a:rPr lang="en-US" altLang="zh-TW" dirty="0"/>
              <a:t> ctrl </a:t>
            </a:r>
            <a:r>
              <a:rPr lang="zh-TW" altLang="en-US" dirty="0"/>
              <a:t>兩個鍵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D700-9E7F-4B6D-8AD7-76348ED3D09A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33" y="1018413"/>
            <a:ext cx="590550" cy="2857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58170"/>
            <a:ext cx="7577328" cy="426145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64" y="1792224"/>
            <a:ext cx="724556" cy="156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出現已擷取畫面提示，點擊「按這裡瀏覽」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D700-9E7F-4B6D-8AD7-76348ED3D09A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9344"/>
            <a:ext cx="7486335" cy="421028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07" y="2939672"/>
            <a:ext cx="1064875" cy="164048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3759913"/>
            <a:ext cx="3438525" cy="11334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301181" y="4011168"/>
            <a:ext cx="1501955" cy="32918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211085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截取的檔案會出現在「下載」資料夾內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D700-9E7F-4B6D-8AD7-76348ED3D09A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3162"/>
            <a:ext cx="7671816" cy="40608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28801" y="2292096"/>
            <a:ext cx="1694688" cy="32918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1310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部份螢幕擷圖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47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同時</a:t>
            </a:r>
            <a:r>
              <a:rPr lang="zh-TW" altLang="en-US" dirty="0"/>
              <a:t>按下       </a:t>
            </a:r>
            <a:r>
              <a:rPr lang="zh-TW" altLang="en-US" dirty="0" smtClean="0"/>
              <a:t> 、          與</a:t>
            </a:r>
            <a:r>
              <a:rPr lang="en-US" altLang="zh-TW" dirty="0" smtClean="0"/>
              <a:t> </a:t>
            </a:r>
            <a:r>
              <a:rPr lang="en-US" altLang="zh-TW" dirty="0"/>
              <a:t>ctrl </a:t>
            </a:r>
            <a:r>
              <a:rPr lang="zh-TW" altLang="en-US" dirty="0" smtClean="0"/>
              <a:t>三個</a:t>
            </a:r>
            <a:r>
              <a:rPr lang="zh-TW" altLang="en-US" dirty="0"/>
              <a:t>鍵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D700-9E7F-4B6D-8AD7-76348ED3D09A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341" y="1013632"/>
            <a:ext cx="590550" cy="2857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58170"/>
            <a:ext cx="7577328" cy="426145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32" y="1853184"/>
            <a:ext cx="724556" cy="156462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75" y="965964"/>
            <a:ext cx="787579" cy="3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滑鼠游標變成</a:t>
            </a:r>
            <a:r>
              <a:rPr lang="en-US" altLang="zh-TW" dirty="0" smtClean="0"/>
              <a:t>+</a:t>
            </a:r>
            <a:r>
              <a:rPr lang="zh-TW" altLang="en-US" dirty="0" smtClean="0"/>
              <a:t>，按右鍵選取擷取範圍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D700-9E7F-4B6D-8AD7-76348ED3D09A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58170"/>
            <a:ext cx="7577328" cy="426145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967" y="2208152"/>
            <a:ext cx="1064875" cy="1640483"/>
          </a:xfrm>
          <a:prstGeom prst="rect">
            <a:avLst/>
          </a:prstGeom>
        </p:spPr>
      </p:pic>
      <p:cxnSp>
        <p:nvCxnSpPr>
          <p:cNvPr id="12" name="直線接點 11"/>
          <p:cNvCxnSpPr/>
          <p:nvPr/>
        </p:nvCxnSpPr>
        <p:spPr>
          <a:xfrm>
            <a:off x="3669792" y="2511552"/>
            <a:ext cx="3535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3840480" y="2389632"/>
            <a:ext cx="0" cy="292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2" t="32369" r="29770" b="49104"/>
          <a:stretch/>
        </p:blipFill>
        <p:spPr>
          <a:xfrm rot="19643487">
            <a:off x="4358051" y="2608220"/>
            <a:ext cx="753415" cy="8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100</TotalTime>
  <Words>166</Words>
  <Application>Microsoft Office PowerPoint</Application>
  <PresentationFormat>如螢幕大小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新細明體</vt:lpstr>
      <vt:lpstr>Calibri</vt:lpstr>
      <vt:lpstr>Century Schoolbook</vt:lpstr>
      <vt:lpstr>Wingdings</vt:lpstr>
      <vt:lpstr>Wingdings 2</vt:lpstr>
      <vt:lpstr>佈景主題3</vt:lpstr>
      <vt:lpstr>螢幕擷圖</vt:lpstr>
      <vt:lpstr>螢幕擷圖方式</vt:lpstr>
      <vt:lpstr>全螢幕擷圖</vt:lpstr>
      <vt:lpstr>同時按下          與 ctrl 兩個鍵</vt:lpstr>
      <vt:lpstr>出現已擷取畫面提示，點擊「按這裡瀏覽」</vt:lpstr>
      <vt:lpstr>截取的檔案會出現在「下載」資料夾內</vt:lpstr>
      <vt:lpstr>部份螢幕擷圖</vt:lpstr>
      <vt:lpstr>同時按下        、          與 ctrl 三個鍵</vt:lpstr>
      <vt:lpstr>滑鼠游標變成+，按右鍵選取擷取範圍</vt:lpstr>
      <vt:lpstr>出現已擷取畫面提示，點擊「按這裡瀏覽」</vt:lpstr>
      <vt:lpstr>截取的檔案會出現在「下載」資料夾內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 OS 開機</dc:title>
  <dc:creator>Justina</dc:creator>
  <cp:lastModifiedBy>Justina</cp:lastModifiedBy>
  <cp:revision>20</cp:revision>
  <dcterms:created xsi:type="dcterms:W3CDTF">2015-07-10T02:44:10Z</dcterms:created>
  <dcterms:modified xsi:type="dcterms:W3CDTF">2015-08-20T23:34:35Z</dcterms:modified>
</cp:coreProperties>
</file>