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0ED8-59FB-4764-BE4F-DD8208E7A1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A7FC-5F39-4F4D-8FAE-DB239D7BA2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0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6503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B6FF-F334-4F04-858E-2D214AE388B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7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CE80-FA6D-4C41-A4B4-201EBB7BEB1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26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927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64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C8B-F1CE-496D-A4A4-CFA7175C9AC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0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B90320-EEF2-41A2-A6A2-B945DA8F40B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27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A30-7359-47B8-943C-7F556007345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48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2C22-744D-4A96-91C2-0076F5EC476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32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121DCD-90FA-4472-A86F-2F65187490E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4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8B9E-59DF-460A-AB01-567ACD9ED75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3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DE9FFA-D9BF-458A-B5AE-9500A43393A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75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6814E-0912-4F1A-B592-46B8B15DF6A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5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F4ACDE-BEE4-464D-9118-A71B0F7E067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2F2E8C-4B44-4B15-B896-73FD6660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改變大頭貼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533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點擊工作</a:t>
            </a:r>
            <a:r>
              <a:rPr lang="zh-TW" altLang="en-US" dirty="0" smtClean="0"/>
              <a:t>列右下方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86096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6659962" y="5644896"/>
            <a:ext cx="1264837" cy="2527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853707" y="395778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00" y="4145061"/>
            <a:ext cx="500135" cy="108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59963" y="308823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3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點選「設定」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3" y="1602659"/>
            <a:ext cx="7476118" cy="4203350"/>
          </a:xfrm>
        </p:spPr>
      </p:pic>
      <p:sp>
        <p:nvSpPr>
          <p:cNvPr id="6" name="矩形 5"/>
          <p:cNvSpPr/>
          <p:nvPr/>
        </p:nvSpPr>
        <p:spPr>
          <a:xfrm>
            <a:off x="5969426" y="4761084"/>
            <a:ext cx="884281" cy="2365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853707" y="395778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22" y="3957782"/>
            <a:ext cx="675000" cy="10398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59963" y="308823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0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在「人員」選項，點擊大頭貼圖示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" y="1529392"/>
            <a:ext cx="7482005" cy="42046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06881" y="4425696"/>
            <a:ext cx="475488" cy="4023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9" y="3098272"/>
            <a:ext cx="711612" cy="12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選取喜歡的圖片、拍照或開啟資料夾選擇檔案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112"/>
            <a:ext cx="7550603" cy="4245227"/>
          </a:xfrm>
        </p:spPr>
      </p:pic>
      <p:sp>
        <p:nvSpPr>
          <p:cNvPr id="5" name="矩形 4"/>
          <p:cNvSpPr/>
          <p:nvPr/>
        </p:nvSpPr>
        <p:spPr>
          <a:xfrm>
            <a:off x="6004907" y="4712410"/>
            <a:ext cx="463640" cy="2607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矩形 5"/>
          <p:cNvSpPr/>
          <p:nvPr/>
        </p:nvSpPr>
        <p:spPr>
          <a:xfrm>
            <a:off x="4563076" y="4023360"/>
            <a:ext cx="496604" cy="4960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036064"/>
            <a:ext cx="1143198" cy="11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大頭貼變換成選擇的圖片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624902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7610491" y="5522976"/>
            <a:ext cx="424037" cy="4535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6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31</TotalTime>
  <Words>49</Words>
  <Application>Microsoft Office PowerPoint</Application>
  <PresentationFormat>如螢幕大小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改變大頭貼</vt:lpstr>
      <vt:lpstr>點擊工作列右下方，打開選單</vt:lpstr>
      <vt:lpstr>點選「設定」</vt:lpstr>
      <vt:lpstr>在「人員」選項，點擊大頭貼圖示</vt:lpstr>
      <vt:lpstr>選取喜歡的圖片、拍照或開啟資料夾選擇檔案</vt:lpstr>
      <vt:lpstr>大頭貼變換成選擇的圖片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改變登入大頭貼</dc:title>
  <dc:creator>湘</dc:creator>
  <cp:lastModifiedBy>Justina</cp:lastModifiedBy>
  <cp:revision>10</cp:revision>
  <dcterms:created xsi:type="dcterms:W3CDTF">2015-07-19T01:45:44Z</dcterms:created>
  <dcterms:modified xsi:type="dcterms:W3CDTF">2015-08-20T23:28:41Z</dcterms:modified>
</cp:coreProperties>
</file>