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61" r:id="rId3"/>
    <p:sldId id="263" r:id="rId4"/>
    <p:sldId id="259" r:id="rId5"/>
    <p:sldId id="262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F4B9E-1F16-4E93-9992-84576E5CA282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D9E61-E434-4D75-B3D4-DA08712178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43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499617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FD10-1CEB-4273-8507-A51AFE755892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71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B082-C708-4A74-8487-4E0CC32C2DF0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42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79227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5609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562A-2EB8-4ECD-AF4B-2EAD9F7E078F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09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DBB285-54FF-4004-AC11-1C6FF249D5CA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700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60C-A57C-496A-AE23-18FA608DC08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356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2382-2749-494A-925E-99FA0227CF1F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1282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114705-FF15-4675-AE48-2A7969567D6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2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7C08F-3148-4F7D-AF93-8401A4B3D289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00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C7A3E5-D790-4391-B8DE-EE2A3F32A50A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40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58E74C-D124-4C95-9CD7-60497CD1884B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45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08DDE5-7644-45AD-B2CA-2EBC9922ACA8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5606D8-F12F-4AD0-B27A-F145708438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00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更換</a:t>
            </a:r>
            <a:r>
              <a:rPr lang="zh-TW" altLang="zh-TW" sz="4000" dirty="0" smtClean="0"/>
              <a:t>桌面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04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9168"/>
            <a:ext cx="7650480" cy="430129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在桌面上按滑鼠右鍵，打開選單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2" t="32369" r="29770" b="49104"/>
          <a:stretch/>
        </p:blipFill>
        <p:spPr>
          <a:xfrm rot="19643487">
            <a:off x="3905733" y="2544677"/>
            <a:ext cx="753415" cy="840347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H="1" flipV="1">
            <a:off x="4361423" y="3291927"/>
            <a:ext cx="202842" cy="22987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05" y="1992950"/>
            <a:ext cx="500135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4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9" y="1671988"/>
            <a:ext cx="7467600" cy="41984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在選單中點選「設定桌布」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361423" y="2790096"/>
            <a:ext cx="2057401" cy="784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350" dirty="0"/>
              <a:t>　</a:t>
            </a:r>
            <a:r>
              <a:rPr lang="zh-TW" altLang="en-US" sz="1500" dirty="0"/>
              <a:t>自動隱藏檔案櫃　</a:t>
            </a:r>
            <a:endParaRPr lang="en-US" altLang="zh-TW" sz="1500" dirty="0"/>
          </a:p>
          <a:p>
            <a:r>
              <a:rPr lang="zh-TW" altLang="en-US" sz="1500" dirty="0"/>
              <a:t>　檔案櫃位置　　</a:t>
            </a:r>
            <a:r>
              <a:rPr lang="en-US" altLang="zh-TW" sz="1500" dirty="0"/>
              <a:t>&gt;</a:t>
            </a:r>
          </a:p>
          <a:p>
            <a:r>
              <a:rPr lang="zh-TW" altLang="en-US" sz="1500" dirty="0"/>
              <a:t>　設定桌布</a:t>
            </a:r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4361423" y="3291927"/>
            <a:ext cx="202842" cy="22987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47" y="1974041"/>
            <a:ext cx="701053" cy="1080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361423" y="3291927"/>
            <a:ext cx="2052551" cy="28361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1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0" y="98912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21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3409"/>
            <a:ext cx="7429500" cy="41770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29200" y="3009900"/>
            <a:ext cx="698500" cy="406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08000" y="272618"/>
            <a:ext cx="7467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選擇喜歡的桌布圖示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99" y="1928921"/>
            <a:ext cx="632768" cy="1080979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514340" y="2448072"/>
            <a:ext cx="304800" cy="2575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4221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桌面變換成選擇的圖片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3700"/>
            <a:ext cx="7482389" cy="4206875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606D8-F12F-4AD0-B27A-F1457084386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8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62</TotalTime>
  <Words>35</Words>
  <Application>Microsoft Office PowerPoint</Application>
  <PresentationFormat>如螢幕大小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Calibri</vt:lpstr>
      <vt:lpstr>Century Schoolbook</vt:lpstr>
      <vt:lpstr>Wingdings</vt:lpstr>
      <vt:lpstr>Wingdings 2</vt:lpstr>
      <vt:lpstr>佈景主題3</vt:lpstr>
      <vt:lpstr>更換桌面</vt:lpstr>
      <vt:lpstr>在桌面上按滑鼠右鍵，打開選單</vt:lpstr>
      <vt:lpstr>在選單中點選「設定桌布」</vt:lpstr>
      <vt:lpstr>選擇喜歡的桌布圖示</vt:lpstr>
      <vt:lpstr>桌面變換成選擇的圖片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個別化的桌面</dc:title>
  <dc:creator>湘</dc:creator>
  <cp:lastModifiedBy>Justina</cp:lastModifiedBy>
  <cp:revision>15</cp:revision>
  <dcterms:created xsi:type="dcterms:W3CDTF">2015-07-14T05:38:15Z</dcterms:created>
  <dcterms:modified xsi:type="dcterms:W3CDTF">2015-08-20T23:25:18Z</dcterms:modified>
</cp:coreProperties>
</file>