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01F12-A787-42E7-A0E1-6BC1BB42A757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3075-2805-4BE3-A4E3-EF25AF8C05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4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93698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56E-0B43-474F-8BFC-45FA391F90C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17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213F-D318-434B-956E-70206C68128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49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2434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847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9D72-23FD-4462-99FB-F47755FAEDD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12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D9420A-08B9-4568-9FFC-1F542A49680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00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DEDB-D2C6-475A-ACD6-A8BE6B67924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289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C24-3713-4FA3-ADB4-39DA77E3D00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816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0A56AC-428F-42E8-8ECD-DF01B669D4C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EB9-8E8F-474F-B986-D06128DF90C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42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52107E-053A-4D4C-8EDE-30C51112361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42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952A3A-6825-4860-B9E2-478E52B89EF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9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BBD2F5-43F4-44B4-92EF-16F58B0082C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smtClean="0"/>
              <a:t>Chromebook </a:t>
            </a:r>
            <a:r>
              <a:rPr lang="zh-TW" altLang="en-US" sz="4000" smtClean="0"/>
              <a:t>登出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31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484"/>
            <a:ext cx="7565136" cy="42533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64743" y="5582880"/>
            <a:ext cx="1010933" cy="282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點擊工作</a:t>
            </a:r>
            <a:r>
              <a:rPr lang="zh-TW" altLang="en-US" dirty="0" smtClean="0"/>
              <a:t>列右下方</a:t>
            </a:r>
            <a:r>
              <a:rPr lang="zh-TW" altLang="en-US" dirty="0" smtClean="0"/>
              <a:t>區域，打開選單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4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400" y="27463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點選選單中「登出」按鈕，即可登出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2" y="1453175"/>
            <a:ext cx="7609034" cy="42808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49467" y="3228114"/>
            <a:ext cx="579549" cy="34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0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28</TotalTime>
  <Words>23</Words>
  <Application>Microsoft Office PowerPoint</Application>
  <PresentationFormat>如螢幕大小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Calibri</vt:lpstr>
      <vt:lpstr>Century Schoolbook</vt:lpstr>
      <vt:lpstr>Wingdings</vt:lpstr>
      <vt:lpstr>Wingdings 2</vt:lpstr>
      <vt:lpstr>佈景主題3</vt:lpstr>
      <vt:lpstr>Chromebook 登出</vt:lpstr>
      <vt:lpstr>點擊工作列右下方區域，打開選單</vt:lpstr>
      <vt:lpstr>點選選單中「登出」按鈕，即可登出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OS 登出</dc:title>
  <dc:creator>Justina</dc:creator>
  <cp:lastModifiedBy>Justina</cp:lastModifiedBy>
  <cp:revision>9</cp:revision>
  <dcterms:created xsi:type="dcterms:W3CDTF">2015-07-10T09:07:56Z</dcterms:created>
  <dcterms:modified xsi:type="dcterms:W3CDTF">2015-08-20T23:07:42Z</dcterms:modified>
</cp:coreProperties>
</file>