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259F-4891-491A-A04F-107AFD428734}" type="datetimeFigureOut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7AEB-4B29-4D59-BF2F-36CDA4217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00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5570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57CB-780B-4DA2-86D9-1066BF86586F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96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66C-AFA5-49BE-A9A0-140A080505F7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9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6021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42844" y="649257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39588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32ED-4AA5-425A-8A82-F7D50B3A442B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00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5D43FE-1667-4BFE-8E67-B62F55940CD6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96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C36F-A6D0-4C0E-BFAD-142D73177E42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45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3DD-995C-48ED-89EB-DA34DB4C1D91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83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B6725A-BC6C-4696-B4F6-E6A6677A0337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1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F22-D9E1-44E0-B369-96CA33D5B621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2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188435-4BA4-4FCA-B710-820CDA7CF4D0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40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E941B-C896-4934-AE77-5D7C7AF4658A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6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8EF638-2219-42AC-875D-85083D112FBF}" type="datetime1">
              <a:rPr lang="zh-TW" altLang="en-US" smtClean="0"/>
              <a:t>2015/8/19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C01504-5457-4D79-83ED-83970DF371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4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smtClean="0"/>
              <a:t>Chromebook </a:t>
            </a:r>
            <a:r>
              <a:rPr lang="zh-TW" altLang="en-US" sz="4000" smtClean="0"/>
              <a:t>登入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614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在登入畫面輸入密碼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898"/>
            <a:ext cx="7609034" cy="4280875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9" t="95018" r="4581" b="1349"/>
          <a:stretch/>
        </p:blipFill>
        <p:spPr>
          <a:xfrm>
            <a:off x="7237927" y="5708612"/>
            <a:ext cx="828307" cy="2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70</TotalTime>
  <Words>8</Words>
  <Application>Microsoft Office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Calibri</vt:lpstr>
      <vt:lpstr>Century Schoolbook</vt:lpstr>
      <vt:lpstr>Wingdings</vt:lpstr>
      <vt:lpstr>Wingdings 2</vt:lpstr>
      <vt:lpstr>佈景主題3</vt:lpstr>
      <vt:lpstr>Chromebook 登入</vt:lpstr>
      <vt:lpstr>在登入畫面輸入密碼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Justina</dc:creator>
  <cp:lastModifiedBy>湘</cp:lastModifiedBy>
  <cp:revision>13</cp:revision>
  <dcterms:created xsi:type="dcterms:W3CDTF">2015-07-10T03:09:37Z</dcterms:created>
  <dcterms:modified xsi:type="dcterms:W3CDTF">2015-08-19T08:30:15Z</dcterms:modified>
</cp:coreProperties>
</file>