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0EA82-18DB-44CB-9AC7-1F13B986BE93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D306B-DCA0-475C-8CFE-E5B18F245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79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127516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39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64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81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6519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284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483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2255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61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550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35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05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5B1CB-AF93-43E7-A5B5-C6E532661C8D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刪除使用者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刪除使用者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刪除使用者刪除這台電腦的使用權。</a:t>
            </a:r>
            <a:endParaRPr lang="en-US" altLang="zh-TW" dirty="0" smtClean="0"/>
          </a:p>
          <a:p>
            <a:r>
              <a:rPr lang="zh-TW" altLang="en-US" dirty="0" smtClean="0"/>
              <a:t>刪除使用者不會刪除任何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帳號或是儲存在雲端的資料。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76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滑鼠游標移到大頭貼上方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6336"/>
            <a:ext cx="7494765" cy="4222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42901" y="2828544"/>
            <a:ext cx="597195" cy="4684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78" y="791488"/>
            <a:ext cx="815496" cy="176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5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點擊上方倒三角形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6336"/>
            <a:ext cx="7494765" cy="4222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42901" y="2828544"/>
            <a:ext cx="597195" cy="4684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55" y="1274566"/>
            <a:ext cx="1160753" cy="17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點擊「移除這位使用者」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" y="1889760"/>
            <a:ext cx="7786696" cy="43767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38485" y="3663619"/>
            <a:ext cx="2279691" cy="3901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" y="1417638"/>
            <a:ext cx="847210" cy="14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07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25</TotalTime>
  <Words>50</Words>
  <Application>Microsoft Office PowerPoint</Application>
  <PresentationFormat>如螢幕大小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佈景主題3</vt:lpstr>
      <vt:lpstr>刪除使用者</vt:lpstr>
      <vt:lpstr>刪除使用者</vt:lpstr>
      <vt:lpstr>滑鼠游標移到大頭貼上方</vt:lpstr>
      <vt:lpstr>點擊上方倒三角形</vt:lpstr>
      <vt:lpstr>點擊「移除這位使用者」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7</cp:revision>
  <dcterms:created xsi:type="dcterms:W3CDTF">2015-08-07T10:44:04Z</dcterms:created>
  <dcterms:modified xsi:type="dcterms:W3CDTF">2015-08-20T03:10:31Z</dcterms:modified>
</cp:coreProperties>
</file>