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63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0EA82-18DB-44CB-9AC7-1F13B986BE93}" type="datetimeFigureOut">
              <a:rPr lang="zh-TW" altLang="en-US" smtClean="0"/>
              <a:t>2015/8/20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D306B-DCA0-475C-8CFE-E5B18F2456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179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5984" y="1174598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橢圓 20"/>
          <p:cNvSpPr/>
          <p:nvPr/>
        </p:nvSpPr>
        <p:spPr bwMode="auto">
          <a:xfrm>
            <a:off x="214282" y="142852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57290" y="121442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00100" y="1714488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500166" y="200024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857356" y="57148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2" name="圖片 31" descr="Blue-Robo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214818"/>
            <a:ext cx="2828193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47970"/>
            <a:ext cx="2071670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6047970"/>
            <a:ext cx="2071670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6047970"/>
            <a:ext cx="2071670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0"/>
            <a:ext cx="2071670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0"/>
            <a:ext cx="2071670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54" y="0"/>
            <a:ext cx="2071670" cy="810030"/>
          </a:xfrm>
          <a:prstGeom prst="rect">
            <a:avLst/>
          </a:prstGeom>
        </p:spPr>
      </p:pic>
      <p:sp>
        <p:nvSpPr>
          <p:cNvPr id="30" name="文字方塊 29"/>
          <p:cNvSpPr txBox="1"/>
          <p:nvPr/>
        </p:nvSpPr>
        <p:spPr>
          <a:xfrm>
            <a:off x="1" y="0"/>
            <a:ext cx="492443" cy="58578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000" dirty="0" smtClean="0"/>
              <a:t>（宜蘭縣版學生資訊課程教材）</a:t>
            </a:r>
            <a:r>
              <a:rPr lang="en-US" altLang="zh-TW" sz="2000" dirty="0" smtClean="0"/>
              <a:t>Chrome OS </a:t>
            </a:r>
            <a:r>
              <a:rPr lang="zh-TW" altLang="en-US" sz="2000" dirty="0" smtClean="0"/>
              <a:t>版本</a:t>
            </a:r>
          </a:p>
        </p:txBody>
      </p:sp>
    </p:spTree>
    <p:extLst>
      <p:ext uri="{BB962C8B-B14F-4D97-AF65-F5344CB8AC3E}">
        <p14:creationId xmlns:p14="http://schemas.microsoft.com/office/powerpoint/2010/main" val="4127516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5B1CB-AF93-43E7-A5B5-C6E532661C8D}" type="datetimeFigureOut">
              <a:rPr lang="zh-TW" altLang="en-US" smtClean="0"/>
              <a:t>2015/8/20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839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5B1CB-AF93-43E7-A5B5-C6E532661C8D}" type="datetimeFigureOut">
              <a:rPr lang="zh-TW" altLang="en-US" smtClean="0"/>
              <a:t>2015/8/20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864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5B1CB-AF93-43E7-A5B5-C6E532661C8D}" type="datetimeFigureOut">
              <a:rPr lang="zh-TW" altLang="en-US" smtClean="0"/>
              <a:t>2015/8/20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081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pic>
        <p:nvPicPr>
          <p:cNvPr id="11" name="圖片 10" descr="winbu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104713">
            <a:off x="105832" y="70208"/>
            <a:ext cx="978412" cy="906662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42844" y="6503839"/>
            <a:ext cx="46249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dirty="0" smtClean="0"/>
              <a:t>（宜蘭縣版學生資訊課程教材）</a:t>
            </a:r>
            <a:r>
              <a:rPr lang="en-US" altLang="zh-TW" sz="1600" dirty="0" smtClean="0"/>
              <a:t>Chrome OS </a:t>
            </a:r>
            <a:r>
              <a:rPr lang="zh-TW" altLang="en-US" sz="1600" dirty="0" smtClean="0"/>
              <a:t>版本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5B1CB-AF93-43E7-A5B5-C6E532661C8D}" type="datetimeFigureOut">
              <a:rPr lang="zh-TW" altLang="en-US" smtClean="0"/>
              <a:t>2015/8/20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465199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BC5B1CB-AF93-43E7-A5B5-C6E532661C8D}" type="datetimeFigureOut">
              <a:rPr lang="zh-TW" altLang="en-US" smtClean="0"/>
              <a:t>2015/8/20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9D2FDFD-73EE-47C3-B9B2-076F77506D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3284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5B1CB-AF93-43E7-A5B5-C6E532661C8D}" type="datetimeFigureOut">
              <a:rPr lang="zh-TW" altLang="en-US" smtClean="0"/>
              <a:t>2015/8/20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4831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5B1CB-AF93-43E7-A5B5-C6E532661C8D}" type="datetimeFigureOut">
              <a:rPr lang="zh-TW" altLang="en-US" smtClean="0"/>
              <a:t>2015/8/20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2255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C5B1CB-AF93-43E7-A5B5-C6E532661C8D}" type="datetimeFigureOut">
              <a:rPr lang="zh-TW" altLang="en-US" smtClean="0"/>
              <a:t>2015/8/20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D2FDFD-73EE-47C3-B9B2-076F77506D4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161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5B1CB-AF93-43E7-A5B5-C6E532661C8D}" type="datetimeFigureOut">
              <a:rPr lang="zh-TW" altLang="en-US" smtClean="0"/>
              <a:t>2015/8/20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550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C5B1CB-AF93-43E7-A5B5-C6E532661C8D}" type="datetimeFigureOut">
              <a:rPr lang="zh-TW" altLang="en-US" smtClean="0"/>
              <a:t>2015/8/20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9D2FDFD-73EE-47C3-B9B2-076F77506D4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7357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C5B1CB-AF93-43E7-A5B5-C6E532661C8D}" type="datetimeFigureOut">
              <a:rPr lang="zh-TW" altLang="en-US" smtClean="0"/>
              <a:t>2015/8/20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D2FDFD-73EE-47C3-B9B2-076F77506D4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305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C5B1CB-AF93-43E7-A5B5-C6E532661C8D}" type="datetimeFigureOut">
              <a:rPr lang="zh-TW" altLang="en-US" smtClean="0"/>
              <a:t>2015/8/20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9D2FDFD-73EE-47C3-B9B2-076F77506D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834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刪除使用者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4767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刪除使用者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4" name="內容版面配置區 4"/>
          <p:cNvSpPr txBox="1">
            <a:spLocks/>
          </p:cNvSpPr>
          <p:nvPr/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刪除使用者刪除這台電腦的使用權。</a:t>
            </a:r>
            <a:endParaRPr lang="en-US" altLang="zh-TW" dirty="0" smtClean="0"/>
          </a:p>
          <a:p>
            <a:r>
              <a:rPr lang="zh-TW" altLang="en-US" dirty="0" smtClean="0"/>
              <a:t>刪除使用者不會刪除任何</a:t>
            </a:r>
            <a:r>
              <a:rPr lang="en-US" altLang="zh-TW" dirty="0" smtClean="0"/>
              <a:t>Google</a:t>
            </a:r>
            <a:r>
              <a:rPr lang="zh-TW" altLang="en-US" dirty="0" smtClean="0"/>
              <a:t>帳號或是儲存在雲端的資料。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763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滑鼠游標移到大頭貼上方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26336"/>
            <a:ext cx="7494765" cy="422205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742901" y="2828544"/>
            <a:ext cx="597195" cy="4684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78" y="791488"/>
            <a:ext cx="815496" cy="176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54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點擊上方倒三角形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26336"/>
            <a:ext cx="7494765" cy="422205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742901" y="2828544"/>
            <a:ext cx="597195" cy="4684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55" y="1274566"/>
            <a:ext cx="1160753" cy="178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1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點擊「移除這位使用者」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85" y="1889760"/>
            <a:ext cx="7786696" cy="437677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938485" y="3663619"/>
            <a:ext cx="2279691" cy="3901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" y="1417638"/>
            <a:ext cx="847210" cy="144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207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佈景主題3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3" id="{74A60ECD-2B6E-4FED-A30E-D231BAC36C10}" vid="{215AE15C-021D-49D3-8009-2D197D591CB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佈景主題3</Template>
  <TotalTime>25</TotalTime>
  <Words>50</Words>
  <Application>Microsoft Office PowerPoint</Application>
  <PresentationFormat>如螢幕大小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Calibri</vt:lpstr>
      <vt:lpstr>Century Schoolbook</vt:lpstr>
      <vt:lpstr>Wingdings</vt:lpstr>
      <vt:lpstr>Wingdings 2</vt:lpstr>
      <vt:lpstr>佈景主題3</vt:lpstr>
      <vt:lpstr>刪除使用者</vt:lpstr>
      <vt:lpstr>刪除使用者</vt:lpstr>
      <vt:lpstr>滑鼠游標移到大頭貼上方</vt:lpstr>
      <vt:lpstr>點擊上方倒三角形</vt:lpstr>
      <vt:lpstr>點擊「移除這位使用者」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新增使用者</dc:title>
  <dc:creator>Justina</dc:creator>
  <cp:lastModifiedBy>Justina</cp:lastModifiedBy>
  <cp:revision>7</cp:revision>
  <dcterms:created xsi:type="dcterms:W3CDTF">2015-08-07T10:44:04Z</dcterms:created>
  <dcterms:modified xsi:type="dcterms:W3CDTF">2015-08-20T03:10:31Z</dcterms:modified>
</cp:coreProperties>
</file>