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0A1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FC6B-90B7-452E-BE26-24E5E8EED4D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E986-4946-4D4D-8144-1015C85E5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20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0848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2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5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5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7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745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378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013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110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9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46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40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14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2D8D3D-6166-408D-BA51-9920F8FD1DDE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DDBD39-6236-45F0-8A7D-D63F52481F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25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新增使用</a:t>
            </a:r>
            <a:r>
              <a:rPr lang="zh-TW" altLang="en-US" sz="4000" dirty="0"/>
              <a:t>者</a:t>
            </a:r>
          </a:p>
        </p:txBody>
      </p:sp>
    </p:spTree>
    <p:extLst>
      <p:ext uri="{BB962C8B-B14F-4D97-AF65-F5344CB8AC3E}">
        <p14:creationId xmlns:p14="http://schemas.microsoft.com/office/powerpoint/2010/main" val="907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以新使用者的身份登入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作業系統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1416" y="1637094"/>
            <a:ext cx="7467600" cy="4197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04759" y="5263134"/>
            <a:ext cx="829057" cy="7315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417638"/>
            <a:ext cx="1460190" cy="14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1530414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需要</a:t>
            </a:r>
            <a:r>
              <a:rPr lang="zh-TW" altLang="en-US" dirty="0" smtClean="0"/>
              <a:t>在有網路</a:t>
            </a:r>
            <a:r>
              <a:rPr lang="zh-TW" altLang="en-US" dirty="0" smtClean="0"/>
              <a:t>的</a:t>
            </a:r>
            <a:r>
              <a:rPr lang="zh-TW" altLang="en-US" dirty="0" smtClean="0"/>
              <a:t>狀態下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3810311"/>
            <a:ext cx="2327104" cy="19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在工作</a:t>
            </a:r>
            <a:r>
              <a:rPr lang="zh-TW" altLang="en-US" dirty="0" smtClean="0"/>
              <a:t>列左下方</a:t>
            </a:r>
            <a:r>
              <a:rPr lang="zh-TW" altLang="en-US" dirty="0" smtClean="0"/>
              <a:t>點選「新增使用者」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8476"/>
            <a:ext cx="7565136" cy="425617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01103" y="5734050"/>
            <a:ext cx="1076209" cy="2606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3" y="2414016"/>
            <a:ext cx="871956" cy="18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輸入快樂</a:t>
            </a:r>
            <a:r>
              <a:rPr lang="en-US" altLang="zh-TW" dirty="0" smtClean="0"/>
              <a:t>E</a:t>
            </a:r>
            <a:r>
              <a:rPr lang="zh-TW" altLang="en-US" dirty="0" smtClean="0"/>
              <a:t>學院的帳號，點擊「繼續」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18" y="1621536"/>
            <a:ext cx="4130364" cy="485317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47279" y="3877057"/>
            <a:ext cx="2124721" cy="3128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4867391" y="4462271"/>
            <a:ext cx="826273" cy="3067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" y="1536192"/>
            <a:ext cx="1390262" cy="21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出現認證畫面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92" y="1616203"/>
            <a:ext cx="4699887" cy="44805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6" y="846138"/>
            <a:ext cx="932852" cy="1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填入資料，按下</a:t>
            </a:r>
            <a:r>
              <a:rPr lang="zh-TW" altLang="en-US" dirty="0"/>
              <a:t>「輸入完畢」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1" y="1786574"/>
            <a:ext cx="4713461" cy="4352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5791" y="2557909"/>
            <a:ext cx="2237497" cy="9143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2865120" y="3621024"/>
            <a:ext cx="670560" cy="220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" y="772218"/>
            <a:ext cx="2242890" cy="22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進行認證中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07" y="1847851"/>
            <a:ext cx="4631251" cy="44074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42" y="461991"/>
            <a:ext cx="1911294" cy="19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再次輸入密碼，點擊「繼續」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7" y="1609343"/>
            <a:ext cx="3997123" cy="47365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13887" y="3877056"/>
            <a:ext cx="792481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5361433" y="4311147"/>
            <a:ext cx="880872" cy="4437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1740606" cy="17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選擇登入畫面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17" y="1706880"/>
            <a:ext cx="6846798" cy="36941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9135" y="3974592"/>
            <a:ext cx="829057" cy="7315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0" y="701229"/>
            <a:ext cx="1432818" cy="14328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98081" y="5010912"/>
            <a:ext cx="630936" cy="390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0462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125</TotalTime>
  <Words>74</Words>
  <Application>Microsoft Office PowerPoint</Application>
  <PresentationFormat>如螢幕大小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佈景主題3</vt:lpstr>
      <vt:lpstr>新增使用者</vt:lpstr>
      <vt:lpstr>需要在有網路的狀態下！</vt:lpstr>
      <vt:lpstr>在工作列左下方點選「新增使用者」</vt:lpstr>
      <vt:lpstr>輸入快樂E學院的帳號，點擊「繼續」</vt:lpstr>
      <vt:lpstr>出現認證畫面</vt:lpstr>
      <vt:lpstr>填入資料，按下「輸入完畢」</vt:lpstr>
      <vt:lpstr>進行認證中</vt:lpstr>
      <vt:lpstr>再次輸入密碼，點擊「繼續」</vt:lpstr>
      <vt:lpstr>選擇登入畫面</vt:lpstr>
      <vt:lpstr>以新使用者的身份登入Chrome作業系統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湘</dc:creator>
  <cp:lastModifiedBy>Justina</cp:lastModifiedBy>
  <cp:revision>12</cp:revision>
  <dcterms:created xsi:type="dcterms:W3CDTF">2015-08-19T08:25:38Z</dcterms:created>
  <dcterms:modified xsi:type="dcterms:W3CDTF">2015-08-20T23:16:23Z</dcterms:modified>
</cp:coreProperties>
</file>