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74" r:id="rId2"/>
    <p:sldId id="257" r:id="rId3"/>
    <p:sldId id="256" r:id="rId4"/>
    <p:sldId id="259" r:id="rId5"/>
    <p:sldId id="258" r:id="rId6"/>
    <p:sldId id="261" r:id="rId7"/>
    <p:sldId id="260" r:id="rId8"/>
    <p:sldId id="263" r:id="rId9"/>
    <p:sldId id="262" r:id="rId10"/>
    <p:sldId id="265" r:id="rId11"/>
    <p:sldId id="264" r:id="rId12"/>
    <p:sldId id="267" r:id="rId13"/>
    <p:sldId id="266" r:id="rId14"/>
    <p:sldId id="269" r:id="rId15"/>
    <p:sldId id="268" r:id="rId16"/>
    <p:sldId id="271" r:id="rId17"/>
    <p:sldId id="270" r:id="rId18"/>
    <p:sldId id="273" r:id="rId19"/>
    <p:sldId id="272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B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9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F954A-3F5C-4345-BB32-9797EB5FA9CD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70A2E-424A-4397-A1B3-178316AF01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888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74598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3013725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0A83-DE0C-4ED0-AC2A-4DE0196F3123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982B-F01F-49ED-B0E2-93291005B9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4161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F51A-D475-4561-A94E-3F253FF51130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982B-F01F-49ED-B0E2-93291005B9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0147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16845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pic>
        <p:nvPicPr>
          <p:cNvPr id="13" name="圖片 12" descr="owl-notebo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815" y="4929198"/>
            <a:ext cx="1821102" cy="1833324"/>
          </a:xfrm>
          <a:prstGeom prst="rect">
            <a:avLst/>
          </a:prstGeom>
        </p:spPr>
      </p:pic>
      <p:pic>
        <p:nvPicPr>
          <p:cNvPr id="14" name="圖片 13" descr="Chidr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5429264"/>
            <a:ext cx="1572161" cy="1074575"/>
          </a:xfrm>
          <a:prstGeom prst="rect">
            <a:avLst/>
          </a:prstGeom>
        </p:spPr>
      </p:pic>
      <p:sp>
        <p:nvSpPr>
          <p:cNvPr id="12" name="標題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5" name="文字方塊 14"/>
          <p:cNvSpPr txBox="1"/>
          <p:nvPr userDrawn="1"/>
        </p:nvSpPr>
        <p:spPr>
          <a:xfrm>
            <a:off x="142844" y="6525568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>
                <a:solidFill>
                  <a:schemeClr val="tx1"/>
                </a:solidFill>
              </a:rPr>
              <a:t>（宜蘭縣版學生資訊課程教材）</a:t>
            </a:r>
            <a:r>
              <a:rPr lang="en-US" altLang="zh-TW" sz="1600" dirty="0" smtClean="0">
                <a:solidFill>
                  <a:schemeClr val="tx1"/>
                </a:solidFill>
              </a:rPr>
              <a:t>Chrome OS </a:t>
            </a:r>
            <a:r>
              <a:rPr lang="zh-TW" altLang="en-US" sz="1600" dirty="0" smtClean="0">
                <a:solidFill>
                  <a:schemeClr val="tx1"/>
                </a:solidFill>
              </a:rPr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811414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pic>
        <p:nvPicPr>
          <p:cNvPr id="13" name="圖片 12" descr="owl-notebo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815" y="4929198"/>
            <a:ext cx="1821102" cy="1833324"/>
          </a:xfrm>
          <a:prstGeom prst="rect">
            <a:avLst/>
          </a:prstGeom>
        </p:spPr>
      </p:pic>
      <p:pic>
        <p:nvPicPr>
          <p:cNvPr id="14" name="圖片 13" descr="Chidr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5429264"/>
            <a:ext cx="1572161" cy="1074575"/>
          </a:xfrm>
          <a:prstGeom prst="rect">
            <a:avLst/>
          </a:prstGeom>
        </p:spPr>
      </p:pic>
      <p:sp>
        <p:nvSpPr>
          <p:cNvPr id="12" name="標題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5" name="文字方塊 14"/>
          <p:cNvSpPr txBox="1"/>
          <p:nvPr userDrawn="1"/>
        </p:nvSpPr>
        <p:spPr>
          <a:xfrm>
            <a:off x="142844" y="6525568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>
                <a:solidFill>
                  <a:schemeClr val="tx1"/>
                </a:solidFill>
              </a:rPr>
              <a:t>（宜蘭縣版學生資訊課程教材）</a:t>
            </a:r>
            <a:r>
              <a:rPr lang="en-US" altLang="zh-TW" sz="1600" dirty="0" smtClean="0">
                <a:solidFill>
                  <a:schemeClr val="tx1"/>
                </a:solidFill>
              </a:rPr>
              <a:t>Chrome OS </a:t>
            </a:r>
            <a:r>
              <a:rPr lang="zh-TW" altLang="en-US" sz="1600" dirty="0" smtClean="0">
                <a:solidFill>
                  <a:schemeClr val="tx1"/>
                </a:solidFill>
              </a:rPr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3653010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pic>
        <p:nvPicPr>
          <p:cNvPr id="13" name="圖片 12" descr="owl-notebo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815" y="4929198"/>
            <a:ext cx="1821102" cy="1833324"/>
          </a:xfrm>
          <a:prstGeom prst="rect">
            <a:avLst/>
          </a:prstGeom>
        </p:spPr>
      </p:pic>
      <p:pic>
        <p:nvPicPr>
          <p:cNvPr id="14" name="圖片 13" descr="Chidr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5429264"/>
            <a:ext cx="1572161" cy="1074575"/>
          </a:xfrm>
          <a:prstGeom prst="rect">
            <a:avLst/>
          </a:prstGeom>
        </p:spPr>
      </p:pic>
      <p:sp>
        <p:nvSpPr>
          <p:cNvPr id="12" name="標題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5" name="文字方塊 14"/>
          <p:cNvSpPr txBox="1"/>
          <p:nvPr userDrawn="1"/>
        </p:nvSpPr>
        <p:spPr>
          <a:xfrm>
            <a:off x="142844" y="6525568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>
                <a:solidFill>
                  <a:schemeClr val="tx1"/>
                </a:solidFill>
              </a:rPr>
              <a:t>（宜蘭縣版學生資訊課程教材）</a:t>
            </a:r>
            <a:r>
              <a:rPr lang="en-US" altLang="zh-TW" sz="1600" dirty="0" smtClean="0">
                <a:solidFill>
                  <a:schemeClr val="tx1"/>
                </a:solidFill>
              </a:rPr>
              <a:t>Chrome OS </a:t>
            </a:r>
            <a:r>
              <a:rPr lang="zh-TW" altLang="en-US" sz="1600" dirty="0" smtClean="0">
                <a:solidFill>
                  <a:schemeClr val="tx1"/>
                </a:solidFill>
              </a:rPr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933321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pic>
        <p:nvPicPr>
          <p:cNvPr id="13" name="圖片 12" descr="owl-notebo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815" y="4929198"/>
            <a:ext cx="1821102" cy="1833324"/>
          </a:xfrm>
          <a:prstGeom prst="rect">
            <a:avLst/>
          </a:prstGeom>
        </p:spPr>
      </p:pic>
      <p:pic>
        <p:nvPicPr>
          <p:cNvPr id="14" name="圖片 13" descr="Chidr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5429264"/>
            <a:ext cx="1572161" cy="1074575"/>
          </a:xfrm>
          <a:prstGeom prst="rect">
            <a:avLst/>
          </a:prstGeom>
        </p:spPr>
      </p:pic>
      <p:sp>
        <p:nvSpPr>
          <p:cNvPr id="12" name="標題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5" name="文字方塊 14"/>
          <p:cNvSpPr txBox="1"/>
          <p:nvPr userDrawn="1"/>
        </p:nvSpPr>
        <p:spPr>
          <a:xfrm>
            <a:off x="142844" y="6525568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>
                <a:solidFill>
                  <a:schemeClr val="tx1"/>
                </a:solidFill>
              </a:rPr>
              <a:t>（宜蘭縣版學生資訊課程教材）</a:t>
            </a:r>
            <a:r>
              <a:rPr lang="en-US" altLang="zh-TW" sz="1600" dirty="0" smtClean="0">
                <a:solidFill>
                  <a:schemeClr val="tx1"/>
                </a:solidFill>
              </a:rPr>
              <a:t>Chrome OS </a:t>
            </a:r>
            <a:r>
              <a:rPr lang="zh-TW" altLang="en-US" sz="1600" dirty="0" smtClean="0">
                <a:solidFill>
                  <a:schemeClr val="tx1"/>
                </a:solidFill>
              </a:rPr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3446661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pic>
        <p:nvPicPr>
          <p:cNvPr id="13" name="圖片 12" descr="owl-notebo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815" y="4929198"/>
            <a:ext cx="1821102" cy="1833324"/>
          </a:xfrm>
          <a:prstGeom prst="rect">
            <a:avLst/>
          </a:prstGeom>
        </p:spPr>
      </p:pic>
      <p:pic>
        <p:nvPicPr>
          <p:cNvPr id="14" name="圖片 13" descr="Chidr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5429264"/>
            <a:ext cx="1572161" cy="1074575"/>
          </a:xfrm>
          <a:prstGeom prst="rect">
            <a:avLst/>
          </a:prstGeom>
        </p:spPr>
      </p:pic>
      <p:sp>
        <p:nvSpPr>
          <p:cNvPr id="12" name="標題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5" name="文字方塊 14"/>
          <p:cNvSpPr txBox="1"/>
          <p:nvPr userDrawn="1"/>
        </p:nvSpPr>
        <p:spPr>
          <a:xfrm>
            <a:off x="142844" y="6525568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>
                <a:solidFill>
                  <a:schemeClr val="tx1"/>
                </a:solidFill>
              </a:rPr>
              <a:t>（宜蘭縣版學生資訊課程教材）</a:t>
            </a:r>
            <a:r>
              <a:rPr lang="en-US" altLang="zh-TW" sz="1600" dirty="0" smtClean="0">
                <a:solidFill>
                  <a:schemeClr val="tx1"/>
                </a:solidFill>
              </a:rPr>
              <a:t>Chrome OS </a:t>
            </a:r>
            <a:r>
              <a:rPr lang="zh-TW" altLang="en-US" sz="1600" dirty="0" smtClean="0">
                <a:solidFill>
                  <a:schemeClr val="tx1"/>
                </a:solidFill>
              </a:rPr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635168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pic>
        <p:nvPicPr>
          <p:cNvPr id="13" name="圖片 12" descr="owl-notebo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815" y="4929198"/>
            <a:ext cx="1821102" cy="1833324"/>
          </a:xfrm>
          <a:prstGeom prst="rect">
            <a:avLst/>
          </a:prstGeom>
        </p:spPr>
      </p:pic>
      <p:pic>
        <p:nvPicPr>
          <p:cNvPr id="14" name="圖片 13" descr="Chidr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5429264"/>
            <a:ext cx="1572161" cy="1074575"/>
          </a:xfrm>
          <a:prstGeom prst="rect">
            <a:avLst/>
          </a:prstGeom>
        </p:spPr>
      </p:pic>
      <p:sp>
        <p:nvSpPr>
          <p:cNvPr id="12" name="標題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5" name="文字方塊 14"/>
          <p:cNvSpPr txBox="1"/>
          <p:nvPr userDrawn="1"/>
        </p:nvSpPr>
        <p:spPr>
          <a:xfrm>
            <a:off x="142844" y="6525568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>
                <a:solidFill>
                  <a:schemeClr val="tx1"/>
                </a:solidFill>
              </a:rPr>
              <a:t>（宜蘭縣版學生資訊課程教材）</a:t>
            </a:r>
            <a:r>
              <a:rPr lang="en-US" altLang="zh-TW" sz="1600" dirty="0" smtClean="0">
                <a:solidFill>
                  <a:schemeClr val="tx1"/>
                </a:solidFill>
              </a:rPr>
              <a:t>Chrome OS </a:t>
            </a:r>
            <a:r>
              <a:rPr lang="zh-TW" altLang="en-US" sz="1600" dirty="0" smtClean="0">
                <a:solidFill>
                  <a:schemeClr val="tx1"/>
                </a:solidFill>
              </a:rPr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915789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pic>
        <p:nvPicPr>
          <p:cNvPr id="13" name="圖片 12" descr="owl-notebo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815" y="4929198"/>
            <a:ext cx="1821102" cy="1833324"/>
          </a:xfrm>
          <a:prstGeom prst="rect">
            <a:avLst/>
          </a:prstGeom>
        </p:spPr>
      </p:pic>
      <p:pic>
        <p:nvPicPr>
          <p:cNvPr id="14" name="圖片 13" descr="Chidr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5429264"/>
            <a:ext cx="1572161" cy="1074575"/>
          </a:xfrm>
          <a:prstGeom prst="rect">
            <a:avLst/>
          </a:prstGeom>
        </p:spPr>
      </p:pic>
      <p:sp>
        <p:nvSpPr>
          <p:cNvPr id="12" name="標題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5" name="文字方塊 14"/>
          <p:cNvSpPr txBox="1"/>
          <p:nvPr userDrawn="1"/>
        </p:nvSpPr>
        <p:spPr>
          <a:xfrm>
            <a:off x="142844" y="6525568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>
                <a:solidFill>
                  <a:schemeClr val="tx1"/>
                </a:solidFill>
              </a:rPr>
              <a:t>（宜蘭縣版學生資訊課程教材）</a:t>
            </a:r>
            <a:r>
              <a:rPr lang="en-US" altLang="zh-TW" sz="1600" dirty="0" smtClean="0">
                <a:solidFill>
                  <a:schemeClr val="tx1"/>
                </a:solidFill>
              </a:rPr>
              <a:t>Chrome OS </a:t>
            </a:r>
            <a:r>
              <a:rPr lang="zh-TW" altLang="en-US" sz="1600" dirty="0" smtClean="0">
                <a:solidFill>
                  <a:schemeClr val="tx1"/>
                </a:solidFill>
              </a:rPr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376507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42844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5B20-2A55-4E18-8E69-F993B63464A6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982B-F01F-49ED-B0E2-93291005B9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4723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pic>
        <p:nvPicPr>
          <p:cNvPr id="13" name="圖片 12" descr="owl-notebo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815" y="4929198"/>
            <a:ext cx="1821102" cy="1833324"/>
          </a:xfrm>
          <a:prstGeom prst="rect">
            <a:avLst/>
          </a:prstGeom>
        </p:spPr>
      </p:pic>
      <p:pic>
        <p:nvPicPr>
          <p:cNvPr id="14" name="圖片 13" descr="Chidr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5429264"/>
            <a:ext cx="1572161" cy="1074575"/>
          </a:xfrm>
          <a:prstGeom prst="rect">
            <a:avLst/>
          </a:prstGeom>
        </p:spPr>
      </p:pic>
      <p:sp>
        <p:nvSpPr>
          <p:cNvPr id="12" name="標題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5" name="文字方塊 14"/>
          <p:cNvSpPr txBox="1"/>
          <p:nvPr userDrawn="1"/>
        </p:nvSpPr>
        <p:spPr>
          <a:xfrm>
            <a:off x="142844" y="6525568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>
                <a:solidFill>
                  <a:schemeClr val="tx1"/>
                </a:solidFill>
              </a:rPr>
              <a:t>（宜蘭縣版學生資訊課程教材）</a:t>
            </a:r>
            <a:r>
              <a:rPr lang="en-US" altLang="zh-TW" sz="1600" dirty="0" smtClean="0">
                <a:solidFill>
                  <a:schemeClr val="tx1"/>
                </a:solidFill>
              </a:rPr>
              <a:t>Chrome OS </a:t>
            </a:r>
            <a:r>
              <a:rPr lang="zh-TW" altLang="en-US" sz="1600" dirty="0" smtClean="0">
                <a:solidFill>
                  <a:schemeClr val="tx1"/>
                </a:solidFill>
              </a:rPr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1725906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pic>
        <p:nvPicPr>
          <p:cNvPr id="13" name="圖片 12" descr="owl-notebo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815" y="4929198"/>
            <a:ext cx="1821102" cy="1833324"/>
          </a:xfrm>
          <a:prstGeom prst="rect">
            <a:avLst/>
          </a:prstGeom>
        </p:spPr>
      </p:pic>
      <p:pic>
        <p:nvPicPr>
          <p:cNvPr id="14" name="圖片 13" descr="Chidr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5429264"/>
            <a:ext cx="1572161" cy="1074575"/>
          </a:xfrm>
          <a:prstGeom prst="rect">
            <a:avLst/>
          </a:prstGeom>
        </p:spPr>
      </p:pic>
      <p:sp>
        <p:nvSpPr>
          <p:cNvPr id="12" name="標題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5" name="文字方塊 14"/>
          <p:cNvSpPr txBox="1"/>
          <p:nvPr userDrawn="1"/>
        </p:nvSpPr>
        <p:spPr>
          <a:xfrm>
            <a:off x="142844" y="6525568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>
                <a:solidFill>
                  <a:schemeClr val="tx1"/>
                </a:solidFill>
              </a:rPr>
              <a:t>（宜蘭縣版學生資訊課程教材）</a:t>
            </a:r>
            <a:r>
              <a:rPr lang="en-US" altLang="zh-TW" sz="1600" dirty="0" smtClean="0">
                <a:solidFill>
                  <a:schemeClr val="tx1"/>
                </a:solidFill>
              </a:rPr>
              <a:t>Chrome OS </a:t>
            </a:r>
            <a:r>
              <a:rPr lang="zh-TW" altLang="en-US" sz="1600" dirty="0" smtClean="0">
                <a:solidFill>
                  <a:schemeClr val="tx1"/>
                </a:solidFill>
              </a:rPr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3626032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5CA9418-6D90-46B5-9F2A-6043C4B9E191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3C6982B-F01F-49ED-B0E2-93291005B9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3822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889F-FE73-4B02-8C7B-3464ED824F4D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982B-F01F-49ED-B0E2-93291005B95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8314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FD84-8C60-48E2-8739-6AE55C976D49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982B-F01F-49ED-B0E2-93291005B95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55043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3AC13F-B55B-4C13-93ED-F717024B5AD4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C6982B-F01F-49ED-B0E2-93291005B95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083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A889-3E14-476E-96CE-39F91CF2D842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982B-F01F-49ED-B0E2-93291005B9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4322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21B973A-5209-4857-BCE3-2C836F7FE716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C6982B-F01F-49ED-B0E2-93291005B95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5062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E67410-77E4-4B8A-BCE4-6F4A309D4D29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C6982B-F01F-49ED-B0E2-93291005B95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93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C63FA8F-1DAE-4864-B39B-101E071795FE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C6982B-F01F-49ED-B0E2-93291005B9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198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電腦教室規則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18106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5716">
            <a:off x="4176958" y="2732655"/>
            <a:ext cx="2857143" cy="1914286"/>
          </a:xfrm>
          <a:prstGeom prst="rect">
            <a:avLst/>
          </a:prstGeom>
        </p:spPr>
      </p:pic>
      <p:sp>
        <p:nvSpPr>
          <p:cNvPr id="5" name="禁止標誌 4"/>
          <p:cNvSpPr/>
          <p:nvPr/>
        </p:nvSpPr>
        <p:spPr>
          <a:xfrm>
            <a:off x="3226157" y="1207394"/>
            <a:ext cx="2482403" cy="2482403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982B-F01F-49ED-B0E2-93291005B953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140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55 -4.44444E-6 L -0.36797 -0.096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2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TW" sz="2800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電腦教室內的物品與電腦，不可以自行帶走</a:t>
            </a:r>
            <a:r>
              <a:rPr lang="zh-TW" altLang="zh-TW" sz="28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941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063" y="1364323"/>
            <a:ext cx="2857143" cy="192380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308" y="1364323"/>
            <a:ext cx="2857143" cy="192380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2" y="1364324"/>
            <a:ext cx="2857143" cy="192380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51" y="3311657"/>
            <a:ext cx="2124000" cy="216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073" y="4100920"/>
            <a:ext cx="1545802" cy="135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451" y="3931421"/>
            <a:ext cx="2025001" cy="1350000"/>
          </a:xfrm>
          <a:prstGeom prst="rect">
            <a:avLst/>
          </a:prstGeom>
        </p:spPr>
      </p:pic>
      <p:sp>
        <p:nvSpPr>
          <p:cNvPr id="10" name="禁止標誌 9"/>
          <p:cNvSpPr/>
          <p:nvPr/>
        </p:nvSpPr>
        <p:spPr>
          <a:xfrm>
            <a:off x="2308539" y="1755764"/>
            <a:ext cx="3877525" cy="3877525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982B-F01F-49ED-B0E2-93291005B953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534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TW" sz="3200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不可以在電腦教室吃東西或喝東西</a:t>
            </a:r>
            <a:r>
              <a:rPr lang="zh-TW" altLang="zh-TW" sz="32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441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" y="1461376"/>
            <a:ext cx="5684838" cy="40513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473" y="3055533"/>
            <a:ext cx="2200000" cy="2457143"/>
          </a:xfrm>
          <a:prstGeom prst="rect">
            <a:avLst/>
          </a:prstGeom>
        </p:spPr>
      </p:pic>
      <p:sp>
        <p:nvSpPr>
          <p:cNvPr id="6" name="禁止標誌 5"/>
          <p:cNvSpPr/>
          <p:nvPr/>
        </p:nvSpPr>
        <p:spPr>
          <a:xfrm>
            <a:off x="1686713" y="1743456"/>
            <a:ext cx="2723536" cy="2853513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982B-F01F-49ED-B0E2-93291005B953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083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別連續超過</a:t>
            </a:r>
            <a:r>
              <a:rPr lang="en-US" altLang="zh-TW" sz="3200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30</a:t>
            </a:r>
            <a:r>
              <a:rPr lang="zh-TW" altLang="zh-TW" sz="3200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分鐘盯著螢幕</a:t>
            </a:r>
            <a:r>
              <a:rPr lang="zh-TW" altLang="zh-TW" sz="32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。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1843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16" y="1554890"/>
            <a:ext cx="4308512" cy="4050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657" y="3389121"/>
            <a:ext cx="2857143" cy="1904762"/>
          </a:xfrm>
          <a:prstGeom prst="rect">
            <a:avLst/>
          </a:prstGeom>
        </p:spPr>
      </p:pic>
      <p:sp>
        <p:nvSpPr>
          <p:cNvPr id="6" name="禁止標誌 5"/>
          <p:cNvSpPr/>
          <p:nvPr/>
        </p:nvSpPr>
        <p:spPr>
          <a:xfrm>
            <a:off x="3264795" y="2431692"/>
            <a:ext cx="1767626" cy="1767626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982B-F01F-49ED-B0E2-93291005B953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70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TW" sz="32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避免趴</a:t>
            </a:r>
            <a:r>
              <a:rPr lang="zh-TW" altLang="zh-TW" sz="3200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著使用電腦</a:t>
            </a:r>
            <a:r>
              <a:rPr lang="zh-TW" altLang="zh-TW" sz="3200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278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412" y="3471648"/>
            <a:ext cx="2857143" cy="1923809"/>
          </a:xfrm>
          <a:prstGeom prst="rect">
            <a:avLst/>
          </a:prstGeom>
        </p:spPr>
      </p:pic>
      <p:sp>
        <p:nvSpPr>
          <p:cNvPr id="7" name="月亮 6"/>
          <p:cNvSpPr/>
          <p:nvPr/>
        </p:nvSpPr>
        <p:spPr>
          <a:xfrm>
            <a:off x="463640" y="1176002"/>
            <a:ext cx="763073" cy="1139780"/>
          </a:xfrm>
          <a:prstGeom prst="mo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894" y="3271698"/>
            <a:ext cx="333867" cy="31828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33" y="5059892"/>
            <a:ext cx="333867" cy="31828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339" y="5219035"/>
            <a:ext cx="333867" cy="31828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920" y="3866881"/>
            <a:ext cx="333867" cy="318287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09" y="3417497"/>
            <a:ext cx="333867" cy="318287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329" y="2318535"/>
            <a:ext cx="333867" cy="318287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273" y="1839707"/>
            <a:ext cx="333867" cy="318287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012" y="1314915"/>
            <a:ext cx="333867" cy="318287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66" y="1504412"/>
            <a:ext cx="333867" cy="31828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7" name="禁止標誌 16"/>
          <p:cNvSpPr/>
          <p:nvPr/>
        </p:nvSpPr>
        <p:spPr>
          <a:xfrm>
            <a:off x="5006171" y="3304330"/>
            <a:ext cx="1843643" cy="1914705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982B-F01F-49ED-B0E2-93291005B953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96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TW" sz="2800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避免在燈光弱的地方使用電腦</a:t>
            </a:r>
            <a:r>
              <a:rPr lang="zh-TW" altLang="en-US" sz="28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60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5" y="1230724"/>
            <a:ext cx="2857143" cy="192380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848" y="1230723"/>
            <a:ext cx="2857143" cy="192380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492" y="1230722"/>
            <a:ext cx="2857143" cy="192380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67" y="2411568"/>
            <a:ext cx="2217738" cy="2857500"/>
          </a:xfrm>
        </p:spPr>
      </p:pic>
      <p:sp>
        <p:nvSpPr>
          <p:cNvPr id="8" name="禁止標誌 7"/>
          <p:cNvSpPr/>
          <p:nvPr/>
        </p:nvSpPr>
        <p:spPr>
          <a:xfrm>
            <a:off x="4537419" y="2938272"/>
            <a:ext cx="2723536" cy="2853513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982B-F01F-49ED-B0E2-93291005B95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473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59688 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4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不可以在教室</a:t>
            </a:r>
            <a:r>
              <a:rPr lang="zh-TW" altLang="en-US" sz="36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奔跑。</a:t>
            </a:r>
            <a:endParaRPr lang="zh-TW" altLang="en-US" sz="3600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893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741" y="946534"/>
            <a:ext cx="2685714" cy="271428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1" y="946534"/>
            <a:ext cx="2685714" cy="271428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717" y="3286465"/>
            <a:ext cx="2685714" cy="271428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027" y="946534"/>
            <a:ext cx="2685714" cy="271428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871" y="3286465"/>
            <a:ext cx="2685714" cy="271428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982B-F01F-49ED-B0E2-93291005B95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732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TW" sz="2800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筆記型電腦在使用完畢之後，必須放回充電車</a:t>
            </a:r>
            <a:r>
              <a:rPr lang="zh-TW" altLang="zh-TW" sz="28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504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112" y="1390844"/>
            <a:ext cx="5685210" cy="4050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011" y="2975396"/>
            <a:ext cx="1547463" cy="2160000"/>
          </a:xfrm>
          <a:prstGeom prst="rect">
            <a:avLst/>
          </a:prstGeom>
        </p:spPr>
      </p:pic>
      <p:sp>
        <p:nvSpPr>
          <p:cNvPr id="6" name="禁止標誌 5"/>
          <p:cNvSpPr/>
          <p:nvPr/>
        </p:nvSpPr>
        <p:spPr>
          <a:xfrm>
            <a:off x="6163501" y="3597288"/>
            <a:ext cx="2113641" cy="1996280"/>
          </a:xfrm>
          <a:prstGeom prst="noSmoking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982B-F01F-49ED-B0E2-93291005B953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817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螢幕很脆弱，不可以用手指頭硬壓，也不能太過重壓螢幕</a:t>
            </a:r>
            <a:r>
              <a:rPr lang="zh-TW" altLang="zh-TW" sz="32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418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690" y="1560865"/>
            <a:ext cx="4308513" cy="4050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489203" y="2662535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 smtClean="0">
                <a:ln w="0"/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登出</a:t>
            </a:r>
            <a:endParaRPr lang="zh-TW" altLang="en-US" sz="5400" b="0" cap="none" spc="0" dirty="0">
              <a:ln w="0"/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982B-F01F-49ED-B0E2-93291005B953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522" y="1987295"/>
            <a:ext cx="2998850" cy="168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TW" sz="2800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離開不使用電腦時，記得要做「登出」的動作</a:t>
            </a:r>
            <a:r>
              <a:rPr lang="zh-TW" altLang="zh-TW" sz="28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956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3" id="{8BCAE2EF-3DD0-4FF4-B447-9F23AC7C8C87}" vid="{2AE343EC-F5A6-4C1E-97D0-E7A04ADA366C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79</TotalTime>
  <Words>106</Words>
  <Application>Microsoft Office PowerPoint</Application>
  <PresentationFormat>如螢幕大小 (4:3)</PresentationFormat>
  <Paragraphs>20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6" baseType="lpstr">
      <vt:lpstr>王漢宗中楷體注音</vt:lpstr>
      <vt:lpstr>新細明體</vt:lpstr>
      <vt:lpstr>Calibri</vt:lpstr>
      <vt:lpstr>Century Schoolbook</vt:lpstr>
      <vt:lpstr>Wingdings</vt:lpstr>
      <vt:lpstr>Wingdings 2</vt:lpstr>
      <vt:lpstr>佈景主題3</vt:lpstr>
      <vt:lpstr>電腦教室規則</vt:lpstr>
      <vt:lpstr>PowerPoint 簡報</vt:lpstr>
      <vt:lpstr>不可以在教室奔跑。</vt:lpstr>
      <vt:lpstr>PowerPoint 簡報</vt:lpstr>
      <vt:lpstr>筆記型電腦在使用完畢之後，必須放回充電車。</vt:lpstr>
      <vt:lpstr>PowerPoint 簡報</vt:lpstr>
      <vt:lpstr>螢幕很脆弱，不可以用手指頭硬壓，也不能太過重壓螢幕。</vt:lpstr>
      <vt:lpstr>PowerPoint 簡報</vt:lpstr>
      <vt:lpstr>離開不使用電腦時，記得要做「登出」的動作。</vt:lpstr>
      <vt:lpstr>PowerPoint 簡報</vt:lpstr>
      <vt:lpstr>電腦教室內的物品與電腦，不可以自行帶走。</vt:lpstr>
      <vt:lpstr>PowerPoint 簡報</vt:lpstr>
      <vt:lpstr>不可以在電腦教室吃東西或喝東西。</vt:lpstr>
      <vt:lpstr>PowerPoint 簡報</vt:lpstr>
      <vt:lpstr>別連續超過30分鐘盯著螢幕。</vt:lpstr>
      <vt:lpstr>PowerPoint 簡報</vt:lpstr>
      <vt:lpstr>避免趴著使用電腦。</vt:lpstr>
      <vt:lpstr>PowerPoint 簡報</vt:lpstr>
      <vt:lpstr>避免在燈光弱的地方使用電腦。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不可以在教室奔跑</dc:title>
  <dc:creator>湘</dc:creator>
  <cp:lastModifiedBy>Justina</cp:lastModifiedBy>
  <cp:revision>15</cp:revision>
  <dcterms:created xsi:type="dcterms:W3CDTF">2015-07-10T02:58:15Z</dcterms:created>
  <dcterms:modified xsi:type="dcterms:W3CDTF">2015-08-20T22:44:16Z</dcterms:modified>
</cp:coreProperties>
</file>