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9" r:id="rId3"/>
    <p:sldId id="271" r:id="rId4"/>
    <p:sldId id="262" r:id="rId5"/>
    <p:sldId id="272" r:id="rId6"/>
    <p:sldId id="258" r:id="rId7"/>
    <p:sldId id="273" r:id="rId8"/>
    <p:sldId id="274" r:id="rId9"/>
    <p:sldId id="275" r:id="rId10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8" d="100"/>
          <a:sy n="78" d="100"/>
        </p:scale>
        <p:origin x="216" y="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3047979" y="928670"/>
            <a:ext cx="82296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3047979" y="2857496"/>
            <a:ext cx="82296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 dirty="0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1215180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21" name="橢圓 20"/>
          <p:cNvSpPr/>
          <p:nvPr/>
        </p:nvSpPr>
        <p:spPr bwMode="auto">
          <a:xfrm>
            <a:off x="285709" y="142852"/>
            <a:ext cx="17272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09720" y="1214422"/>
            <a:ext cx="855232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4" name="橢圓 23"/>
          <p:cNvSpPr/>
          <p:nvPr/>
        </p:nvSpPr>
        <p:spPr bwMode="auto">
          <a:xfrm>
            <a:off x="1333467" y="1714488"/>
            <a:ext cx="18288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6" name="橢圓 25"/>
          <p:cNvSpPr/>
          <p:nvPr/>
        </p:nvSpPr>
        <p:spPr bwMode="auto">
          <a:xfrm>
            <a:off x="2000221" y="2000240"/>
            <a:ext cx="36576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5" name="橢圓 24"/>
          <p:cNvSpPr/>
          <p:nvPr/>
        </p:nvSpPr>
        <p:spPr>
          <a:xfrm>
            <a:off x="2476475" y="571480"/>
            <a:ext cx="48768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pic>
        <p:nvPicPr>
          <p:cNvPr id="32" name="圖片 31" descr="Blue-Robo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10513" y="4214818"/>
            <a:ext cx="3770924" cy="2544360"/>
          </a:xfrm>
          <a:prstGeom prst="rect">
            <a:avLst/>
          </a:prstGeom>
        </p:spPr>
      </p:pic>
      <p:pic>
        <p:nvPicPr>
          <p:cNvPr id="33" name="圖片 32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047970"/>
            <a:ext cx="2762227" cy="810030"/>
          </a:xfrm>
          <a:prstGeom prst="rect">
            <a:avLst/>
          </a:prstGeom>
        </p:spPr>
      </p:pic>
      <p:pic>
        <p:nvPicPr>
          <p:cNvPr id="34" name="圖片 33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66976" y="6047970"/>
            <a:ext cx="2762227" cy="810030"/>
          </a:xfrm>
          <a:prstGeom prst="rect">
            <a:avLst/>
          </a:prstGeom>
        </p:spPr>
      </p:pic>
      <p:pic>
        <p:nvPicPr>
          <p:cNvPr id="35" name="圖片 34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3995" y="6047970"/>
            <a:ext cx="2762227" cy="810030"/>
          </a:xfrm>
          <a:prstGeom prst="rect">
            <a:avLst/>
          </a:prstGeom>
        </p:spPr>
      </p:pic>
      <p:pic>
        <p:nvPicPr>
          <p:cNvPr id="36" name="圖片 35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05235" y="0"/>
            <a:ext cx="2762227" cy="810030"/>
          </a:xfrm>
          <a:prstGeom prst="rect">
            <a:avLst/>
          </a:prstGeom>
        </p:spPr>
      </p:pic>
      <p:pic>
        <p:nvPicPr>
          <p:cNvPr id="37" name="圖片 36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72253" y="0"/>
            <a:ext cx="2762227" cy="810030"/>
          </a:xfrm>
          <a:prstGeom prst="rect">
            <a:avLst/>
          </a:prstGeom>
        </p:spPr>
      </p:pic>
      <p:pic>
        <p:nvPicPr>
          <p:cNvPr id="38" name="圖片 37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39272" y="0"/>
            <a:ext cx="2762227" cy="810030"/>
          </a:xfrm>
          <a:prstGeom prst="rect">
            <a:avLst/>
          </a:prstGeom>
        </p:spPr>
      </p:pic>
      <p:sp>
        <p:nvSpPr>
          <p:cNvPr id="2" name="文字方塊 1"/>
          <p:cNvSpPr txBox="1"/>
          <p:nvPr/>
        </p:nvSpPr>
        <p:spPr>
          <a:xfrm>
            <a:off x="164152" y="0"/>
            <a:ext cx="492443" cy="587727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TW" altLang="en-US" sz="2000" dirty="0"/>
              <a:t>（宜蘭縣版學生資訊課程教材）</a:t>
            </a:r>
          </a:p>
        </p:txBody>
      </p:sp>
    </p:spTree>
    <p:extLst>
      <p:ext uri="{BB962C8B-B14F-4D97-AF65-F5344CB8AC3E}">
        <p14:creationId xmlns:p14="http://schemas.microsoft.com/office/powerpoint/2010/main" val="11516658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830D5-44C8-48FE-B5FA-B0289EC6601D}" type="datetimeFigureOut">
              <a:rPr lang="zh-TW" altLang="en-US" smtClean="0"/>
              <a:pPr/>
              <a:t>2017/9/3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B0270-D050-4921-8B36-1E1FE7386DE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66944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235200" cy="5851525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830D5-44C8-48FE-B5FA-B0289EC6601D}" type="datetimeFigureOut">
              <a:rPr lang="zh-TW" altLang="en-US" smtClean="0"/>
              <a:pPr/>
              <a:t>2017/9/3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B0270-D050-4921-8B36-1E1FE7386DE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20341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723900"/>
            <a:ext cx="9956800" cy="693738"/>
          </a:xfrm>
        </p:spPr>
        <p:txBody>
          <a:bodyPr/>
          <a:lstStyle/>
          <a:p>
            <a:r>
              <a:rPr kumimoji="0" lang="zh-TW" altLang="en-US" dirty="0"/>
              <a:t>按一下以編輯母片標題樣式</a:t>
            </a:r>
            <a:endParaRPr kumimoji="0" lang="en-US" dirty="0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9956800" cy="4873752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pic>
        <p:nvPicPr>
          <p:cNvPr id="11" name="圖片 10" descr="winbu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8104713">
            <a:off x="141110" y="70208"/>
            <a:ext cx="1304549" cy="906662"/>
          </a:xfrm>
          <a:prstGeom prst="rect">
            <a:avLst/>
          </a:prstGeom>
        </p:spPr>
      </p:pic>
      <p:sp>
        <p:nvSpPr>
          <p:cNvPr id="4" name="文字方塊 3"/>
          <p:cNvSpPr txBox="1"/>
          <p:nvPr/>
        </p:nvSpPr>
        <p:spPr>
          <a:xfrm>
            <a:off x="190460" y="6512868"/>
            <a:ext cx="305724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1600" dirty="0"/>
              <a:t>（宜蘭縣版學生資訊課程教材）</a:t>
            </a:r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12" name="頁尾版面配置區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dirty="0"/>
              <a:t>（宜蘭縣版學生資訊課程教材）</a:t>
            </a:r>
          </a:p>
        </p:txBody>
      </p:sp>
      <p:sp>
        <p:nvSpPr>
          <p:cNvPr id="15" name="投影片編號版面配置區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73260310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048000" y="2895600"/>
            <a:ext cx="82296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048000" y="5010150"/>
            <a:ext cx="82296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10732008" y="1106932"/>
            <a:ext cx="2286000" cy="508000"/>
          </a:xfrm>
        </p:spPr>
        <p:txBody>
          <a:bodyPr/>
          <a:lstStyle/>
          <a:p>
            <a:fld id="{6A6830D5-44C8-48FE-B5FA-B0289EC6601D}" type="datetimeFigureOut">
              <a:rPr lang="zh-TW" altLang="en-US" smtClean="0"/>
              <a:pPr/>
              <a:t>2017/9/3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10046208" y="4114800"/>
            <a:ext cx="3657600" cy="512064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508000" y="0"/>
            <a:ext cx="8128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0" name="矩形 9"/>
          <p:cNvSpPr/>
          <p:nvPr/>
        </p:nvSpPr>
        <p:spPr bwMode="auto">
          <a:xfrm>
            <a:off x="368448" y="0"/>
            <a:ext cx="139552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1" name="矩形 10"/>
          <p:cNvSpPr/>
          <p:nvPr/>
        </p:nvSpPr>
        <p:spPr bwMode="auto">
          <a:xfrm>
            <a:off x="1320800" y="0"/>
            <a:ext cx="242496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矩形 11"/>
          <p:cNvSpPr/>
          <p:nvPr/>
        </p:nvSpPr>
        <p:spPr bwMode="auto">
          <a:xfrm>
            <a:off x="1521760" y="0"/>
            <a:ext cx="30704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4179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12192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1138816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2302187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422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8" name="矩形 17"/>
          <p:cNvSpPr/>
          <p:nvPr/>
        </p:nvSpPr>
        <p:spPr bwMode="auto">
          <a:xfrm>
            <a:off x="1625600" y="0"/>
            <a:ext cx="1016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9" name="橢圓 18"/>
          <p:cNvSpPr/>
          <p:nvPr/>
        </p:nvSpPr>
        <p:spPr bwMode="auto">
          <a:xfrm>
            <a:off x="812800" y="3429000"/>
            <a:ext cx="17272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0" name="橢圓 19"/>
          <p:cNvSpPr/>
          <p:nvPr/>
        </p:nvSpPr>
        <p:spPr bwMode="auto">
          <a:xfrm>
            <a:off x="1766272" y="4866752"/>
            <a:ext cx="855232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1" name="橢圓 20"/>
          <p:cNvSpPr/>
          <p:nvPr/>
        </p:nvSpPr>
        <p:spPr bwMode="auto">
          <a:xfrm>
            <a:off x="1454773" y="5500632"/>
            <a:ext cx="18288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2" name="橢圓 21"/>
          <p:cNvSpPr/>
          <p:nvPr/>
        </p:nvSpPr>
        <p:spPr bwMode="auto">
          <a:xfrm>
            <a:off x="2218944" y="5791200"/>
            <a:ext cx="36576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3" name="橢圓 22"/>
          <p:cNvSpPr/>
          <p:nvPr/>
        </p:nvSpPr>
        <p:spPr bwMode="auto">
          <a:xfrm>
            <a:off x="2505387" y="4479888"/>
            <a:ext cx="48768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12130592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787488" y="4928702"/>
            <a:ext cx="812800" cy="517524"/>
          </a:xfrm>
        </p:spPr>
        <p:txBody>
          <a:bodyPr/>
          <a:lstStyle/>
          <a:p>
            <a:fld id="{FE6B0270-D050-4921-8B36-1E1FE7386DE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2652822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830D5-44C8-48FE-B5FA-B0289EC6601D}" type="datetimeFigureOut">
              <a:rPr lang="zh-TW" altLang="en-US" smtClean="0"/>
              <a:pPr/>
              <a:t>2017/9/3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B0270-D050-4921-8B36-1E1FE7386DEE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4876800" cy="45720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5693664" y="1600200"/>
            <a:ext cx="4876800" cy="45720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7504355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0584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830D5-44C8-48FE-B5FA-B0289EC6601D}" type="datetimeFigureOut">
              <a:rPr lang="zh-TW" altLang="en-US" smtClean="0"/>
              <a:pPr/>
              <a:t>2017/9/3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B0270-D050-4921-8B36-1E1FE7386DEE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609600" y="2362200"/>
            <a:ext cx="4876800" cy="38862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5829300" y="2362200"/>
            <a:ext cx="4876800" cy="38862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6096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57912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480024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A6830D5-44C8-48FE-B5FA-B0289EC6601D}" type="datetimeFigureOut">
              <a:rPr lang="zh-TW" altLang="en-US" smtClean="0"/>
              <a:pPr/>
              <a:t>2017/9/3</a:t>
            </a:fld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E6B0270-D050-4921-8B36-1E1FE7386DEE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13372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830D5-44C8-48FE-B5FA-B0289EC6601D}" type="datetimeFigureOut">
              <a:rPr lang="zh-TW" altLang="en-US" smtClean="0"/>
              <a:pPr/>
              <a:t>2017/9/3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B0270-D050-4921-8B36-1E1FE7386DE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151924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5547360" y="3124200"/>
            <a:ext cx="6309360" cy="6096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9083040" y="274320"/>
            <a:ext cx="2036064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256395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2" name="矩形 11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4" name="橢圓 13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406400" y="274320"/>
            <a:ext cx="7518400" cy="6327648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A6830D5-44C8-48FE-B5FA-B0289EC6601D}" type="datetimeFigureOut">
              <a:rPr lang="zh-TW" altLang="en-US" smtClean="0"/>
              <a:pPr/>
              <a:t>2017/9/3</a:t>
            </a:fld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E6B0270-D050-4921-8B36-1E1FE7386DEE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737052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3" name="橢圓 12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5518404" y="3124200"/>
            <a:ext cx="6309360" cy="6096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82296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9021064" y="264795"/>
            <a:ext cx="2032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1" name="矩形 10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8256395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A6830D5-44C8-48FE-B5FA-B0289EC6601D}" type="datetimeFigureOut">
              <a:rPr lang="zh-TW" altLang="en-US" smtClean="0"/>
              <a:pPr/>
              <a:t>2017/9/3</a:t>
            </a:fld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E6B0270-D050-4921-8B36-1E1FE7386DEE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542548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9568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99568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10454640" y="1017843"/>
            <a:ext cx="2011680" cy="512064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A6830D5-44C8-48FE-B5FA-B0289EC6601D}" type="datetimeFigureOut">
              <a:rPr lang="zh-TW" altLang="en-US" smtClean="0"/>
              <a:pPr/>
              <a:t>2017/9/3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9853648" y="3676280"/>
            <a:ext cx="3200400" cy="48768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1016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0" name="矩形 9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2" name="橢圓 11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10838688" y="5734050"/>
            <a:ext cx="8128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E6B0270-D050-4921-8B36-1E1FE7386DE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36900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g"/><Relationship Id="rId4" Type="http://schemas.openxmlformats.org/officeDocument/2006/relationships/image" Target="../media/image9.jp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TW" altLang="en-US" sz="4000" dirty="0"/>
              <a:t>小心有車！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936584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/>
              <a:t>遊戲畫面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/>
              <a:t>馬路上有好多車子，你的任務是帶領主角</a:t>
            </a:r>
            <a:r>
              <a:rPr lang="en-US" altLang="zh-TW" dirty="0"/>
              <a:t>Pico</a:t>
            </a:r>
            <a:r>
              <a:rPr lang="zh-TW" altLang="en-US" dirty="0"/>
              <a:t>躲避來來往往的車子。</a:t>
            </a:r>
            <a:endParaRPr lang="en-US" altLang="zh-TW" dirty="0"/>
          </a:p>
          <a:p>
            <a:r>
              <a:rPr lang="zh-TW" altLang="en-US" dirty="0"/>
              <a:t>當分數為</a:t>
            </a:r>
            <a:r>
              <a:rPr lang="en-US" altLang="zh-TW" dirty="0"/>
              <a:t>0</a:t>
            </a:r>
            <a:r>
              <a:rPr lang="zh-TW" altLang="en-US" dirty="0"/>
              <a:t>時，遊戲就結束了。</a:t>
            </a:r>
            <a:endParaRPr lang="en-US" altLang="zh-TW" dirty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2</a:t>
            </a:fld>
            <a:endParaRPr lang="zh-TW" altLang="en-US" dirty="0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0704" y="3001826"/>
            <a:ext cx="4508096" cy="3365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75962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/>
              <a:t>專案說明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/>
              <a:t>本專案使用搖桿控制角色之</a:t>
            </a:r>
            <a:r>
              <a:rPr lang="en-US" altLang="zh-TW" dirty="0"/>
              <a:t>x</a:t>
            </a:r>
            <a:r>
              <a:rPr lang="zh-TW" altLang="en-US" dirty="0"/>
              <a:t>、</a:t>
            </a:r>
            <a:r>
              <a:rPr lang="en-US" altLang="zh-TW" dirty="0"/>
              <a:t>y</a:t>
            </a:r>
            <a:r>
              <a:rPr lang="zh-TW" altLang="en-US" dirty="0"/>
              <a:t>軸的位置。</a:t>
            </a:r>
            <a:endParaRPr lang="en-US" altLang="zh-TW" dirty="0"/>
          </a:p>
          <a:p>
            <a:pPr lvl="1"/>
            <a:r>
              <a:rPr lang="zh-TW" altLang="en-US" dirty="0"/>
              <a:t>當搖桿向左移時，則角色往左移動。</a:t>
            </a:r>
            <a:endParaRPr lang="en-US" altLang="zh-TW" dirty="0"/>
          </a:p>
          <a:p>
            <a:pPr lvl="1"/>
            <a:r>
              <a:rPr lang="zh-TW" altLang="en-US" dirty="0"/>
              <a:t>當搖桿向右移時，則角色往右移動。</a:t>
            </a:r>
            <a:endParaRPr lang="en-US" altLang="zh-TW" dirty="0"/>
          </a:p>
          <a:p>
            <a:pPr lvl="1"/>
            <a:r>
              <a:rPr lang="zh-TW" altLang="en-US" dirty="0"/>
              <a:t>當搖桿向上移時，則角色往上移動。</a:t>
            </a:r>
            <a:endParaRPr lang="en-US" altLang="zh-TW" dirty="0"/>
          </a:p>
          <a:p>
            <a:pPr lvl="1"/>
            <a:r>
              <a:rPr lang="zh-TW" altLang="en-US" dirty="0"/>
              <a:t>當搖桿向下移時，則角色往下移動。</a:t>
            </a:r>
            <a:endParaRPr lang="en-US" altLang="zh-TW" dirty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3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4253928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/>
              <a:t>連接方式</a:t>
            </a:r>
          </a:p>
        </p:txBody>
      </p:sp>
      <p:sp>
        <p:nvSpPr>
          <p:cNvPr id="6" name="副標題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4294967295"/>
          </p:nvPr>
        </p:nvSpPr>
        <p:spPr>
          <a:xfrm>
            <a:off x="10058400" y="5734050"/>
            <a:ext cx="609600" cy="520700"/>
          </a:xfrm>
        </p:spPr>
        <p:txBody>
          <a:bodyPr/>
          <a:lstStyle/>
          <a:p>
            <a:fld id="{89218737-88BB-47C6-91B1-F008DADC8C38}" type="slidenum">
              <a:rPr lang="zh-TW" altLang="en-US" smtClean="0"/>
              <a:pPr/>
              <a:t>4</a:t>
            </a:fld>
            <a:endParaRPr lang="zh-TW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/>
              <a:t>連接方式</a:t>
            </a:r>
          </a:p>
        </p:txBody>
      </p:sp>
      <p:pic>
        <p:nvPicPr>
          <p:cNvPr id="5" name="內容版面配置區 4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3789" y="1417639"/>
            <a:ext cx="3898900" cy="4873625"/>
          </a:xfrm>
        </p:spPr>
      </p:pic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5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0469685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/>
              <a:t>程式</a:t>
            </a:r>
          </a:p>
        </p:txBody>
      </p:sp>
      <p:sp>
        <p:nvSpPr>
          <p:cNvPr id="6" name="副標題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4294967295"/>
          </p:nvPr>
        </p:nvSpPr>
        <p:spPr>
          <a:xfrm>
            <a:off x="10058400" y="5734050"/>
            <a:ext cx="609600" cy="520700"/>
          </a:xfrm>
        </p:spPr>
        <p:txBody>
          <a:bodyPr/>
          <a:lstStyle/>
          <a:p>
            <a:fld id="{89218737-88BB-47C6-91B1-F008DADC8C38}" type="slidenum">
              <a:rPr lang="zh-TW" altLang="en-US" smtClean="0"/>
              <a:pPr/>
              <a:t>6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5809165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/>
              <a:t>說明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/>
              <a:t>本專案使用範例檔進行改做：</a:t>
            </a:r>
            <a:endParaRPr lang="en-US" altLang="zh-TW" dirty="0"/>
          </a:p>
          <a:p>
            <a:pPr lvl="1"/>
            <a:r>
              <a:rPr lang="zh-TW" altLang="en-US" dirty="0"/>
              <a:t>原先的程式是利用上移鍵、下移鍵、左移鍵與右移鍵控制角色</a:t>
            </a:r>
            <a:r>
              <a:rPr lang="en-US" altLang="zh-TW" dirty="0"/>
              <a:t>Pico</a:t>
            </a:r>
            <a:r>
              <a:rPr lang="zh-TW" altLang="en-US" dirty="0"/>
              <a:t>的位置；</a:t>
            </a:r>
            <a:endParaRPr lang="en-US" altLang="zh-TW" dirty="0"/>
          </a:p>
          <a:p>
            <a:pPr lvl="1"/>
            <a:r>
              <a:rPr lang="zh-TW" altLang="en-US" dirty="0"/>
              <a:t>需要修改成利用</a:t>
            </a:r>
            <a:r>
              <a:rPr lang="zh-TW" altLang="en-US" dirty="0">
                <a:solidFill>
                  <a:srgbClr val="FF0000"/>
                </a:solidFill>
              </a:rPr>
              <a:t>搖桿</a:t>
            </a:r>
            <a:r>
              <a:rPr lang="zh-TW" altLang="en-US" dirty="0"/>
              <a:t>來控制。</a:t>
            </a:r>
            <a:endParaRPr lang="en-US" altLang="zh-TW" dirty="0"/>
          </a:p>
          <a:p>
            <a:r>
              <a:rPr lang="zh-TW" altLang="en-US" dirty="0"/>
              <a:t>本專案之移動的邏輯為：</a:t>
            </a:r>
            <a:endParaRPr lang="en-US" altLang="zh-TW" dirty="0"/>
          </a:p>
          <a:p>
            <a:pPr lvl="1"/>
            <a:r>
              <a:rPr lang="zh-TW" altLang="en-US" dirty="0"/>
              <a:t>在</a:t>
            </a:r>
            <a:r>
              <a:rPr lang="en-US" altLang="zh-TW" dirty="0"/>
              <a:t>A2</a:t>
            </a:r>
            <a:r>
              <a:rPr lang="zh-TW" altLang="en-US" dirty="0"/>
              <a:t>（</a:t>
            </a:r>
            <a:r>
              <a:rPr lang="en-US" altLang="zh-TW" dirty="0"/>
              <a:t>x</a:t>
            </a:r>
            <a:r>
              <a:rPr lang="zh-TW" altLang="en-US" dirty="0"/>
              <a:t>軸）之值大於</a:t>
            </a:r>
            <a:r>
              <a:rPr lang="en-US" altLang="zh-TW" dirty="0"/>
              <a:t>900</a:t>
            </a:r>
            <a:r>
              <a:rPr lang="zh-TW" altLang="en-US" dirty="0"/>
              <a:t>時，向左移動。</a:t>
            </a:r>
            <a:endParaRPr lang="en-US" altLang="zh-TW" dirty="0"/>
          </a:p>
          <a:p>
            <a:pPr lvl="1"/>
            <a:r>
              <a:rPr lang="zh-TW" altLang="en-US" dirty="0"/>
              <a:t>在</a:t>
            </a:r>
            <a:r>
              <a:rPr lang="en-US" altLang="zh-TW" dirty="0"/>
              <a:t>A2</a:t>
            </a:r>
            <a:r>
              <a:rPr lang="zh-TW" altLang="en-US" dirty="0"/>
              <a:t>（</a:t>
            </a:r>
            <a:r>
              <a:rPr lang="en-US" altLang="zh-TW" dirty="0"/>
              <a:t>x</a:t>
            </a:r>
            <a:r>
              <a:rPr lang="zh-TW" altLang="en-US" dirty="0"/>
              <a:t>軸）之值小於</a:t>
            </a:r>
            <a:r>
              <a:rPr lang="en-US" altLang="zh-TW" dirty="0"/>
              <a:t>200</a:t>
            </a:r>
            <a:r>
              <a:rPr lang="zh-TW" altLang="en-US" dirty="0"/>
              <a:t>時，向右移動。</a:t>
            </a:r>
            <a:endParaRPr lang="en-US" altLang="zh-TW" dirty="0"/>
          </a:p>
          <a:p>
            <a:pPr lvl="1"/>
            <a:r>
              <a:rPr lang="zh-TW" altLang="en-US" dirty="0"/>
              <a:t>在</a:t>
            </a:r>
            <a:r>
              <a:rPr lang="en-US" altLang="zh-TW" dirty="0"/>
              <a:t>A3</a:t>
            </a:r>
            <a:r>
              <a:rPr lang="zh-TW" altLang="en-US" dirty="0"/>
              <a:t>（</a:t>
            </a:r>
            <a:r>
              <a:rPr lang="en-US" altLang="zh-TW" dirty="0"/>
              <a:t>y</a:t>
            </a:r>
            <a:r>
              <a:rPr lang="zh-TW" altLang="en-US" dirty="0"/>
              <a:t>軸）之值大於</a:t>
            </a:r>
            <a:r>
              <a:rPr lang="en-US" altLang="zh-TW" dirty="0"/>
              <a:t>900</a:t>
            </a:r>
            <a:r>
              <a:rPr lang="zh-TW" altLang="en-US" dirty="0"/>
              <a:t>時，向上移動。</a:t>
            </a:r>
            <a:endParaRPr lang="en-US" altLang="zh-TW" dirty="0"/>
          </a:p>
          <a:p>
            <a:pPr lvl="1"/>
            <a:r>
              <a:rPr lang="zh-TW" altLang="en-US" dirty="0"/>
              <a:t>在</a:t>
            </a:r>
            <a:r>
              <a:rPr lang="en-US" altLang="zh-TW" dirty="0"/>
              <a:t>A3</a:t>
            </a:r>
            <a:r>
              <a:rPr lang="zh-TW" altLang="en-US" dirty="0"/>
              <a:t>（</a:t>
            </a:r>
            <a:r>
              <a:rPr lang="en-US" altLang="zh-TW" dirty="0"/>
              <a:t>y</a:t>
            </a:r>
            <a:r>
              <a:rPr lang="zh-TW" altLang="en-US" dirty="0"/>
              <a:t>軸）之值小於</a:t>
            </a:r>
            <a:r>
              <a:rPr lang="en-US" altLang="zh-TW" dirty="0"/>
              <a:t>200</a:t>
            </a:r>
            <a:r>
              <a:rPr lang="zh-TW" altLang="en-US" dirty="0"/>
              <a:t>時，向下移動。</a:t>
            </a:r>
            <a:endParaRPr lang="en-US" altLang="zh-TW" dirty="0"/>
          </a:p>
          <a:p>
            <a:endParaRPr lang="en-US" altLang="zh-TW" dirty="0"/>
          </a:p>
          <a:p>
            <a:pPr lvl="1"/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7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6986375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/>
              <a:t>原程式移動程式碼</a:t>
            </a:r>
          </a:p>
        </p:txBody>
      </p:sp>
      <p:pic>
        <p:nvPicPr>
          <p:cNvPr id="5" name="內容版面配置區 4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5624" y="2111432"/>
            <a:ext cx="3268268" cy="1558348"/>
          </a:xfrm>
        </p:spPr>
      </p:pic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8</a:t>
            </a:fld>
            <a:endParaRPr lang="zh-TW" altLang="en-US" dirty="0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5624" y="4157932"/>
            <a:ext cx="3268268" cy="1576118"/>
          </a:xfrm>
          <a:prstGeom prst="rect">
            <a:avLst/>
          </a:prstGeom>
        </p:spPr>
      </p:pic>
      <p:pic>
        <p:nvPicPr>
          <p:cNvPr id="7" name="圖片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1132" y="2111312"/>
            <a:ext cx="3392250" cy="1558469"/>
          </a:xfrm>
          <a:prstGeom prst="rect">
            <a:avLst/>
          </a:prstGeom>
        </p:spPr>
      </p:pic>
      <p:pic>
        <p:nvPicPr>
          <p:cNvPr id="8" name="圖片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0444" y="4169037"/>
            <a:ext cx="3392938" cy="1553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51005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/>
              <a:t>修改後的移動程式碼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9</a:t>
            </a:fld>
            <a:endParaRPr lang="zh-TW" altLang="en-US" dirty="0"/>
          </a:p>
        </p:txBody>
      </p:sp>
      <p:pic>
        <p:nvPicPr>
          <p:cNvPr id="8" name="內容版面配置區 7">
            <a:extLst>
              <a:ext uri="{FF2B5EF4-FFF2-40B4-BE49-F238E27FC236}">
                <a16:creationId xmlns:a16="http://schemas.microsoft.com/office/drawing/2014/main" id="{26929ABD-3BB9-4A35-A021-CB9CEF6A9084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6358" y="1600200"/>
            <a:ext cx="4263283" cy="4873625"/>
          </a:xfrm>
        </p:spPr>
      </p:pic>
    </p:spTree>
    <p:extLst>
      <p:ext uri="{BB962C8B-B14F-4D97-AF65-F5344CB8AC3E}">
        <p14:creationId xmlns:p14="http://schemas.microsoft.com/office/powerpoint/2010/main" val="40522618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佈景主題1">
  <a:themeElements>
    <a:clrScheme name="自訂 1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2C6DF0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佈景主題1" id="{981A0CD3-FE83-499F-B56D-256930C7FA58}" vid="{791CE1E9-EBDD-4B08-9852-F1E62B82B8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佈景主題1</Template>
  <TotalTime>750</TotalTime>
  <Words>233</Words>
  <Application>Microsoft Office PowerPoint</Application>
  <PresentationFormat>寬螢幕</PresentationFormat>
  <Paragraphs>32</Paragraphs>
  <Slides>9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4" baseType="lpstr">
      <vt:lpstr>新細明體</vt:lpstr>
      <vt:lpstr>Century Schoolbook</vt:lpstr>
      <vt:lpstr>Wingdings</vt:lpstr>
      <vt:lpstr>Wingdings 2</vt:lpstr>
      <vt:lpstr>佈景主題1</vt:lpstr>
      <vt:lpstr>小心有車！</vt:lpstr>
      <vt:lpstr>遊戲畫面</vt:lpstr>
      <vt:lpstr>專案說明</vt:lpstr>
      <vt:lpstr>連接方式</vt:lpstr>
      <vt:lpstr>連接方式</vt:lpstr>
      <vt:lpstr>程式</vt:lpstr>
      <vt:lpstr>說明</vt:lpstr>
      <vt:lpstr>原程式移動程式碼</vt:lpstr>
      <vt:lpstr>修改後的移動程式碼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justina</dc:creator>
  <cp:lastModifiedBy>Justina</cp:lastModifiedBy>
  <cp:revision>40</cp:revision>
  <dcterms:created xsi:type="dcterms:W3CDTF">2016-08-03T01:20:23Z</dcterms:created>
  <dcterms:modified xsi:type="dcterms:W3CDTF">2017-09-03T00:34:05Z</dcterms:modified>
</cp:coreProperties>
</file>