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2" r:id="rId4"/>
    <p:sldId id="257" r:id="rId5"/>
    <p:sldId id="259" r:id="rId6"/>
    <p:sldId id="258" r:id="rId7"/>
    <p:sldId id="264" r:id="rId8"/>
    <p:sldId id="265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控制</a:t>
            </a:r>
            <a:r>
              <a:rPr lang="zh-TW" altLang="en-US" sz="4000" dirty="0"/>
              <a:t>角色位置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本專案使用搖桿控制角色之</a:t>
            </a:r>
            <a:r>
              <a:rPr lang="en-US" altLang="zh-TW" dirty="0"/>
              <a:t>x</a:t>
            </a:r>
            <a:r>
              <a:rPr lang="zh-TW" altLang="en-US" dirty="0"/>
              <a:t>、</a:t>
            </a:r>
            <a:r>
              <a:rPr lang="en-US" altLang="zh-TW" dirty="0"/>
              <a:t>y</a:t>
            </a:r>
            <a:r>
              <a:rPr lang="zh-TW" altLang="en-US" dirty="0"/>
              <a:t>軸的位置。</a:t>
            </a:r>
            <a:endParaRPr lang="en-US" altLang="zh-TW" dirty="0"/>
          </a:p>
          <a:p>
            <a:pPr lvl="1"/>
            <a:r>
              <a:rPr lang="zh-TW" altLang="en-US" dirty="0"/>
              <a:t>當搖桿向左移時，則角色往左移動。</a:t>
            </a:r>
            <a:endParaRPr lang="en-US" altLang="zh-TW" dirty="0"/>
          </a:p>
          <a:p>
            <a:pPr lvl="1"/>
            <a:r>
              <a:rPr lang="zh-TW" altLang="en-US" dirty="0"/>
              <a:t>當搖桿向右移時，則角色往右移動。</a:t>
            </a:r>
            <a:endParaRPr lang="en-US" altLang="zh-TW" dirty="0"/>
          </a:p>
          <a:p>
            <a:pPr lvl="1"/>
            <a:r>
              <a:rPr lang="zh-TW" altLang="en-US" dirty="0"/>
              <a:t>當搖桿向上移時，則角色往上移動。</a:t>
            </a:r>
            <a:endParaRPr lang="en-US" altLang="zh-TW" dirty="0"/>
          </a:p>
          <a:p>
            <a:pPr lvl="1"/>
            <a:r>
              <a:rPr lang="zh-TW" altLang="en-US" dirty="0"/>
              <a:t>當搖桿向下移時，則角色往下移動。</a:t>
            </a:r>
            <a:endParaRPr lang="en-US" altLang="zh-TW" dirty="0"/>
          </a:p>
          <a:p>
            <a:pPr lvl="1"/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410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GND</a:t>
            </a:r>
            <a:r>
              <a:rPr lang="zh-TW" altLang="en-US" dirty="0"/>
              <a:t>連接到擴充版</a:t>
            </a:r>
            <a:r>
              <a:rPr lang="en-US" altLang="zh-TW" dirty="0"/>
              <a:t>JOY</a:t>
            </a:r>
            <a:r>
              <a:rPr lang="zh-TW" altLang="en-US" dirty="0"/>
              <a:t>腳位─</a:t>
            </a:r>
            <a:endParaRPr lang="en-US" altLang="zh-TW" dirty="0"/>
          </a:p>
          <a:p>
            <a:r>
              <a:rPr lang="en-US" altLang="zh-TW" dirty="0"/>
              <a:t>+5V</a:t>
            </a:r>
            <a:r>
              <a:rPr lang="zh-TW" altLang="en-US" dirty="0"/>
              <a:t>連接到擴充版</a:t>
            </a:r>
            <a:r>
              <a:rPr lang="en-US" altLang="zh-TW" dirty="0"/>
              <a:t>JOY</a:t>
            </a:r>
            <a:r>
              <a:rPr lang="zh-TW" altLang="en-US" dirty="0"/>
              <a:t>腳位 ┼</a:t>
            </a:r>
            <a:endParaRPr lang="en-US" altLang="zh-TW" dirty="0"/>
          </a:p>
          <a:p>
            <a:r>
              <a:rPr lang="en-US" altLang="zh-TW" dirty="0"/>
              <a:t>VRX</a:t>
            </a:r>
            <a:r>
              <a:rPr lang="zh-TW" altLang="en-US" dirty="0"/>
              <a:t>連接到擴充版</a:t>
            </a:r>
            <a:r>
              <a:rPr lang="en-US" altLang="zh-TW" dirty="0"/>
              <a:t>JOY</a:t>
            </a:r>
            <a:r>
              <a:rPr lang="zh-TW" altLang="en-US" dirty="0"/>
              <a:t>腳位</a:t>
            </a:r>
            <a:r>
              <a:rPr lang="en-US" altLang="zh-TW" dirty="0"/>
              <a:t>A2</a:t>
            </a:r>
          </a:p>
          <a:p>
            <a:r>
              <a:rPr lang="en-US" altLang="zh-TW" dirty="0"/>
              <a:t>VRY</a:t>
            </a:r>
            <a:r>
              <a:rPr lang="zh-TW" altLang="en-US" dirty="0"/>
              <a:t>連接到擴充版</a:t>
            </a:r>
            <a:r>
              <a:rPr lang="en-US" altLang="zh-TW" dirty="0"/>
              <a:t>JOY</a:t>
            </a:r>
            <a:r>
              <a:rPr lang="zh-TW" altLang="en-US" dirty="0"/>
              <a:t>腳位</a:t>
            </a:r>
            <a:r>
              <a:rPr lang="en-US" altLang="zh-TW" dirty="0"/>
              <a:t>A3</a:t>
            </a:r>
          </a:p>
          <a:p>
            <a:r>
              <a:rPr lang="en-US" altLang="zh-TW" dirty="0"/>
              <a:t>SW</a:t>
            </a:r>
            <a:r>
              <a:rPr lang="zh-TW" altLang="en-US" dirty="0"/>
              <a:t>連接到擴充版</a:t>
            </a:r>
            <a:r>
              <a:rPr lang="en-US" altLang="zh-TW" dirty="0"/>
              <a:t>JOY</a:t>
            </a:r>
            <a:r>
              <a:rPr lang="zh-TW" altLang="en-US" dirty="0"/>
              <a:t>腳位</a:t>
            </a:r>
            <a:r>
              <a:rPr lang="en-US" altLang="zh-TW" dirty="0"/>
              <a:t>12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847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89" y="1417639"/>
            <a:ext cx="3898900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968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91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由於</a:t>
            </a:r>
            <a:r>
              <a:rPr lang="en-US" altLang="zh-TW" dirty="0"/>
              <a:t>x</a:t>
            </a:r>
            <a:r>
              <a:rPr lang="zh-TW" altLang="en-US" dirty="0"/>
              <a:t>、</a:t>
            </a:r>
            <a:r>
              <a:rPr lang="en-US" altLang="zh-TW" dirty="0"/>
              <a:t>y</a:t>
            </a:r>
            <a:r>
              <a:rPr lang="zh-TW" altLang="en-US" dirty="0"/>
              <a:t>軸的位置是以類比訊號控制，</a:t>
            </a:r>
            <a:r>
              <a:rPr lang="en-US" altLang="zh-TW" dirty="0"/>
              <a:t>A2</a:t>
            </a:r>
            <a:r>
              <a:rPr lang="zh-TW" altLang="en-US" dirty="0"/>
              <a:t>與</a:t>
            </a:r>
            <a:r>
              <a:rPr lang="en-US" altLang="zh-TW" dirty="0"/>
              <a:t>A3</a:t>
            </a:r>
            <a:r>
              <a:rPr lang="zh-TW" altLang="en-US" dirty="0"/>
              <a:t>之值界於</a:t>
            </a:r>
            <a:r>
              <a:rPr lang="en-US" altLang="zh-TW" dirty="0"/>
              <a:t>0</a:t>
            </a:r>
            <a:r>
              <a:rPr lang="zh-TW" altLang="en-US" dirty="0"/>
              <a:t>～</a:t>
            </a:r>
            <a:r>
              <a:rPr lang="en-US" altLang="zh-TW" dirty="0"/>
              <a:t>1023</a:t>
            </a:r>
            <a:r>
              <a:rPr lang="zh-TW" altLang="en-US" dirty="0"/>
              <a:t>之間。</a:t>
            </a:r>
            <a:endParaRPr lang="en-US" altLang="zh-TW" dirty="0"/>
          </a:p>
          <a:p>
            <a:r>
              <a:rPr lang="zh-TW" altLang="en-US" dirty="0"/>
              <a:t>是以本程式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A2</a:t>
            </a:r>
            <a:r>
              <a:rPr lang="zh-TW" altLang="en-US" dirty="0"/>
              <a:t>（</a:t>
            </a:r>
            <a:r>
              <a:rPr lang="en-US" altLang="zh-TW" dirty="0"/>
              <a:t>x</a:t>
            </a:r>
            <a:r>
              <a:rPr lang="zh-TW" altLang="en-US" dirty="0"/>
              <a:t>軸）之值大於</a:t>
            </a:r>
            <a:r>
              <a:rPr lang="en-US" altLang="zh-TW" dirty="0"/>
              <a:t>900</a:t>
            </a:r>
            <a:r>
              <a:rPr lang="zh-TW" altLang="en-US" dirty="0"/>
              <a:t>時，向左移動。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A2</a:t>
            </a:r>
            <a:r>
              <a:rPr lang="zh-TW" altLang="en-US" dirty="0"/>
              <a:t>（</a:t>
            </a:r>
            <a:r>
              <a:rPr lang="en-US" altLang="zh-TW" dirty="0"/>
              <a:t>x</a:t>
            </a:r>
            <a:r>
              <a:rPr lang="zh-TW" altLang="en-US" dirty="0"/>
              <a:t>軸）之值小於</a:t>
            </a:r>
            <a:r>
              <a:rPr lang="en-US" altLang="zh-TW" dirty="0"/>
              <a:t>200</a:t>
            </a:r>
            <a:r>
              <a:rPr lang="zh-TW" altLang="en-US" dirty="0"/>
              <a:t>時，向右移動。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A3</a:t>
            </a:r>
            <a:r>
              <a:rPr lang="zh-TW" altLang="en-US" dirty="0"/>
              <a:t>（</a:t>
            </a:r>
            <a:r>
              <a:rPr lang="en-US" altLang="zh-TW" dirty="0"/>
              <a:t>y</a:t>
            </a:r>
            <a:r>
              <a:rPr lang="zh-TW" altLang="en-US" dirty="0"/>
              <a:t>軸）之值大於</a:t>
            </a:r>
            <a:r>
              <a:rPr lang="en-US" altLang="zh-TW" dirty="0"/>
              <a:t>900</a:t>
            </a:r>
            <a:r>
              <a:rPr lang="zh-TW" altLang="en-US" dirty="0"/>
              <a:t>時，向上移動。</a:t>
            </a:r>
            <a:endParaRPr lang="en-US" altLang="zh-TW" dirty="0"/>
          </a:p>
          <a:p>
            <a:pPr lvl="1"/>
            <a:r>
              <a:rPr lang="zh-TW" altLang="en-US" dirty="0"/>
              <a:t>在</a:t>
            </a:r>
            <a:r>
              <a:rPr lang="en-US" altLang="zh-TW" dirty="0"/>
              <a:t>A3</a:t>
            </a:r>
            <a:r>
              <a:rPr lang="zh-TW" altLang="en-US" dirty="0"/>
              <a:t>（</a:t>
            </a:r>
            <a:r>
              <a:rPr lang="en-US" altLang="zh-TW" dirty="0"/>
              <a:t>y</a:t>
            </a:r>
            <a:r>
              <a:rPr lang="zh-TW" altLang="en-US" dirty="0"/>
              <a:t>軸）之值小於</a:t>
            </a:r>
            <a:r>
              <a:rPr lang="en-US" altLang="zh-TW" dirty="0"/>
              <a:t>200</a:t>
            </a:r>
            <a:r>
              <a:rPr lang="zh-TW" altLang="en-US" dirty="0"/>
              <a:t>時，向下移動。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35CAA05-B3C3-475A-BFAA-EF5FAF4D901A}"/>
              </a:ext>
            </a:extLst>
          </p:cNvPr>
          <p:cNvSpPr/>
          <p:nvPr/>
        </p:nvSpPr>
        <p:spPr>
          <a:xfrm>
            <a:off x="7298871" y="3837214"/>
            <a:ext cx="2596243" cy="1992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57023704-FAE8-494C-B621-2D73295C5D96}"/>
              </a:ext>
            </a:extLst>
          </p:cNvPr>
          <p:cNvCxnSpPr/>
          <p:nvPr/>
        </p:nvCxnSpPr>
        <p:spPr>
          <a:xfrm>
            <a:off x="6890657" y="4049486"/>
            <a:ext cx="0" cy="1684564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1BABBC1F-A9B0-406C-BEA6-093A9BC3337C}"/>
              </a:ext>
            </a:extLst>
          </p:cNvPr>
          <p:cNvCxnSpPr/>
          <p:nvPr/>
        </p:nvCxnSpPr>
        <p:spPr>
          <a:xfrm>
            <a:off x="7376160" y="3525520"/>
            <a:ext cx="2438400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2C0EE54-DE58-4EB5-BAA0-E13EB8F69702}"/>
              </a:ext>
            </a:extLst>
          </p:cNvPr>
          <p:cNvSpPr txBox="1"/>
          <p:nvPr/>
        </p:nvSpPr>
        <p:spPr>
          <a:xfrm>
            <a:off x="8442960" y="29849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x</a:t>
            </a:r>
            <a:r>
              <a:rPr lang="zh-TW" altLang="en-US" dirty="0"/>
              <a:t>軸</a:t>
            </a:r>
            <a:endParaRPr lang="en-US" altLang="zh-TW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A5997BCA-EEA0-4C19-8E3C-00D1748099F0}"/>
              </a:ext>
            </a:extLst>
          </p:cNvPr>
          <p:cNvSpPr txBox="1"/>
          <p:nvPr/>
        </p:nvSpPr>
        <p:spPr>
          <a:xfrm>
            <a:off x="5982245" y="46485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y</a:t>
            </a:r>
            <a:r>
              <a:rPr lang="zh-TW" altLang="en-US" dirty="0"/>
              <a:t>軸</a:t>
            </a:r>
            <a:endParaRPr lang="en-US" altLang="zh-TW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07E0901-EFC1-4350-8703-8D71F3AEC861}"/>
              </a:ext>
            </a:extLst>
          </p:cNvPr>
          <p:cNvSpPr txBox="1"/>
          <p:nvPr/>
        </p:nvSpPr>
        <p:spPr>
          <a:xfrm>
            <a:off x="6590394" y="5742914"/>
            <a:ext cx="38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</a:rPr>
              <a:t>0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A38B94B-61A6-42FA-9CCA-F17B4905E3A2}"/>
              </a:ext>
            </a:extLst>
          </p:cNvPr>
          <p:cNvSpPr txBox="1"/>
          <p:nvPr/>
        </p:nvSpPr>
        <p:spPr>
          <a:xfrm>
            <a:off x="6351271" y="3680364"/>
            <a:ext cx="864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</a:rPr>
              <a:t>1023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CBFEBE6-DEBE-4685-86BB-1884EFCB0272}"/>
              </a:ext>
            </a:extLst>
          </p:cNvPr>
          <p:cNvSpPr txBox="1"/>
          <p:nvPr/>
        </p:nvSpPr>
        <p:spPr>
          <a:xfrm>
            <a:off x="9702074" y="2969564"/>
            <a:ext cx="38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</a:rPr>
              <a:t>0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55892D7-0375-419C-B051-EF324090E4BB}"/>
              </a:ext>
            </a:extLst>
          </p:cNvPr>
          <p:cNvSpPr txBox="1"/>
          <p:nvPr/>
        </p:nvSpPr>
        <p:spPr>
          <a:xfrm>
            <a:off x="7106194" y="2969564"/>
            <a:ext cx="864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</a:rPr>
              <a:t>1023</a:t>
            </a:r>
            <a:endParaRPr lang="zh-TW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24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4189" y="1510393"/>
            <a:ext cx="4513811" cy="4873752"/>
          </a:xfrm>
        </p:spPr>
        <p:txBody>
          <a:bodyPr/>
          <a:lstStyle/>
          <a:p>
            <a:r>
              <a:rPr lang="zh-TW" altLang="en-US" dirty="0"/>
              <a:t>設定類比腳位</a:t>
            </a:r>
            <a:r>
              <a:rPr lang="en-US" altLang="zh-TW" dirty="0"/>
              <a:t>A2</a:t>
            </a:r>
            <a:r>
              <a:rPr lang="zh-TW" altLang="en-US" dirty="0"/>
              <a:t>、</a:t>
            </a:r>
            <a:r>
              <a:rPr lang="en-US" altLang="zh-TW" dirty="0"/>
              <a:t>A3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移到原點（</a:t>
            </a:r>
            <a:r>
              <a:rPr lang="en-US" altLang="zh-TW" dirty="0"/>
              <a:t>0, 0</a:t>
            </a:r>
            <a:r>
              <a:rPr lang="zh-TW" altLang="en-US" dirty="0"/>
              <a:t>）</a:t>
            </a:r>
            <a:endParaRPr lang="en-US" altLang="zh-TW" dirty="0"/>
          </a:p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將變數「</a:t>
            </a:r>
            <a:r>
              <a:rPr lang="en-US" altLang="zh-TW" dirty="0"/>
              <a:t>x</a:t>
            </a:r>
            <a:r>
              <a:rPr lang="zh-TW" altLang="en-US" dirty="0"/>
              <a:t>」設為腳位</a:t>
            </a:r>
            <a:r>
              <a:rPr lang="en-US" altLang="zh-TW" dirty="0"/>
              <a:t>A2</a:t>
            </a:r>
            <a:r>
              <a:rPr lang="zh-TW" altLang="en-US" dirty="0"/>
              <a:t>的值。</a:t>
            </a:r>
            <a:endParaRPr lang="en-US" altLang="zh-TW" dirty="0"/>
          </a:p>
          <a:p>
            <a:pPr lvl="1"/>
            <a:r>
              <a:rPr lang="zh-TW" altLang="en-US" dirty="0"/>
              <a:t>將變數「</a:t>
            </a:r>
            <a:r>
              <a:rPr lang="en-US" altLang="zh-TW" dirty="0"/>
              <a:t>y</a:t>
            </a:r>
            <a:r>
              <a:rPr lang="zh-TW" altLang="en-US" dirty="0"/>
              <a:t>」設為腳位</a:t>
            </a:r>
            <a:r>
              <a:rPr lang="en-US" altLang="zh-TW" dirty="0"/>
              <a:t>A3</a:t>
            </a:r>
            <a:r>
              <a:rPr lang="zh-TW" altLang="en-US" dirty="0"/>
              <a:t>的值。</a:t>
            </a:r>
            <a:endParaRPr lang="en-US" altLang="zh-TW" dirty="0"/>
          </a:p>
          <a:p>
            <a:pPr lvl="1"/>
            <a:r>
              <a:rPr lang="zh-TW" altLang="en-US" dirty="0"/>
              <a:t>依照</a:t>
            </a:r>
            <a:r>
              <a:rPr lang="en-US" altLang="zh-TW" dirty="0"/>
              <a:t>x</a:t>
            </a:r>
            <a:r>
              <a:rPr lang="zh-TW" altLang="en-US" dirty="0"/>
              <a:t>與</a:t>
            </a:r>
            <a:r>
              <a:rPr lang="en-US" altLang="zh-TW" dirty="0"/>
              <a:t>y</a:t>
            </a:r>
            <a:r>
              <a:rPr lang="zh-TW" altLang="en-US" dirty="0"/>
              <a:t>之值進行對應的移動。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C553D0CB-C457-4DFB-BE89-E46DC4DF3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254" y="-35870"/>
            <a:ext cx="3095623" cy="3484737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C18A5A8-CB65-4070-B103-45BB80D5CA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598" y="3448867"/>
            <a:ext cx="2939531" cy="3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30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219</TotalTime>
  <Words>279</Words>
  <Application>Microsoft Office PowerPoint</Application>
  <PresentationFormat>寬螢幕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Century Schoolbook</vt:lpstr>
      <vt:lpstr>Wingdings</vt:lpstr>
      <vt:lpstr>Wingdings 2</vt:lpstr>
      <vt:lpstr>佈景主題1</vt:lpstr>
      <vt:lpstr>控制角色位置</vt:lpstr>
      <vt:lpstr>專案說明</vt:lpstr>
      <vt:lpstr>連接方式</vt:lpstr>
      <vt:lpstr>連接方式</vt:lpstr>
      <vt:lpstr>連接方式</vt:lpstr>
      <vt:lpstr>程式</vt:lpstr>
      <vt:lpstr>說明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33</cp:revision>
  <dcterms:created xsi:type="dcterms:W3CDTF">2016-08-03T01:20:23Z</dcterms:created>
  <dcterms:modified xsi:type="dcterms:W3CDTF">2017-09-02T23:51:52Z</dcterms:modified>
</cp:coreProperties>
</file>