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認識搖桿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外型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圓型的按鈕，可以上、下、左、右移動。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7" name="Picture 2" descr="http://blog.ilc.edu.tw/blog/gallery/868/previews-med/868-3401427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73" y="2365439"/>
            <a:ext cx="4762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13" y="2227232"/>
            <a:ext cx="2819545" cy="361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84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腳位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共有五個外接腳位，分別為</a:t>
            </a:r>
            <a:r>
              <a:rPr lang="en-US" altLang="zh-TW" dirty="0"/>
              <a:t>GND</a:t>
            </a:r>
            <a:r>
              <a:rPr lang="zh-TW" altLang="en-US" dirty="0"/>
              <a:t>、</a:t>
            </a:r>
            <a:r>
              <a:rPr lang="en-US" altLang="zh-TW" dirty="0"/>
              <a:t>5V</a:t>
            </a:r>
            <a:r>
              <a:rPr lang="zh-TW" altLang="en-US" dirty="0"/>
              <a:t>、</a:t>
            </a:r>
            <a:r>
              <a:rPr lang="en-US" altLang="zh-TW" dirty="0"/>
              <a:t>VRX</a:t>
            </a:r>
            <a:r>
              <a:rPr lang="zh-TW" altLang="en-US" dirty="0"/>
              <a:t>、</a:t>
            </a:r>
            <a:r>
              <a:rPr lang="en-US" altLang="zh-TW" dirty="0"/>
              <a:t>VRY</a:t>
            </a:r>
            <a:r>
              <a:rPr lang="zh-TW" altLang="en-US" dirty="0"/>
              <a:t>與</a:t>
            </a:r>
            <a:r>
              <a:rPr lang="en-US" altLang="zh-TW" dirty="0"/>
              <a:t>SW</a:t>
            </a:r>
            <a:r>
              <a:rPr lang="zh-TW" altLang="en-US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238" y="2448656"/>
            <a:ext cx="3024172" cy="420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1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搖桿可以同時控制</a:t>
            </a:r>
            <a:r>
              <a:rPr lang="en-US" altLang="zh-TW" dirty="0"/>
              <a:t>X</a:t>
            </a:r>
            <a:r>
              <a:rPr lang="zh-TW" altLang="en-US" dirty="0"/>
              <a:t>軸與</a:t>
            </a:r>
            <a:r>
              <a:rPr lang="en-US" altLang="zh-TW" dirty="0"/>
              <a:t>Y</a:t>
            </a:r>
            <a:r>
              <a:rPr lang="zh-TW" altLang="en-US" dirty="0"/>
              <a:t>軸，此外按下時，亦可當按鈕用，又稱雙軸按鍵搖桿。</a:t>
            </a:r>
            <a:endParaRPr lang="en-US" altLang="zh-TW" dirty="0"/>
          </a:p>
          <a:p>
            <a:r>
              <a:rPr lang="zh-TW" altLang="en-US" dirty="0"/>
              <a:t>包含</a:t>
            </a:r>
            <a:r>
              <a:rPr lang="en-US" altLang="zh-TW" dirty="0"/>
              <a:t>2</a:t>
            </a:r>
            <a:r>
              <a:rPr lang="zh-TW" altLang="en-US" dirty="0"/>
              <a:t>個類比訊號輸出以</a:t>
            </a:r>
            <a:r>
              <a:rPr lang="en-US" altLang="zh-TW" dirty="0"/>
              <a:t>1</a:t>
            </a:r>
            <a:r>
              <a:rPr lang="zh-TW" altLang="en-US" dirty="0"/>
              <a:t>個數位訊號輸出。</a:t>
            </a:r>
            <a:endParaRPr lang="en-US" altLang="zh-TW" dirty="0"/>
          </a:p>
          <a:p>
            <a:r>
              <a:rPr lang="zh-TW" altLang="en-US" dirty="0"/>
              <a:t>搖桿移動可以控制</a:t>
            </a:r>
            <a:r>
              <a:rPr lang="en-US" altLang="zh-TW" dirty="0"/>
              <a:t>2</a:t>
            </a:r>
            <a:r>
              <a:rPr lang="zh-TW" altLang="en-US" dirty="0"/>
              <a:t>個類比訊號輸出，按鈕則是觸動開關，控制</a:t>
            </a:r>
            <a:r>
              <a:rPr lang="en-US" altLang="zh-TW" dirty="0"/>
              <a:t>1</a:t>
            </a:r>
            <a:r>
              <a:rPr lang="zh-TW" altLang="en-US" dirty="0"/>
              <a:t>個數位訊號輸出。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370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腳位對應表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7585256"/>
              </p:ext>
            </p:extLst>
          </p:nvPr>
        </p:nvGraphicFramePr>
        <p:xfrm>
          <a:off x="2228008" y="2702742"/>
          <a:ext cx="7220792" cy="1880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190">
                  <a:extLst>
                    <a:ext uri="{9D8B030D-6E8A-4147-A177-3AD203B41FA5}">
                      <a16:colId xmlns:a16="http://schemas.microsoft.com/office/drawing/2014/main" val="1122139600"/>
                    </a:ext>
                  </a:extLst>
                </a:gridCol>
                <a:gridCol w="1002709">
                  <a:extLst>
                    <a:ext uri="{9D8B030D-6E8A-4147-A177-3AD203B41FA5}">
                      <a16:colId xmlns:a16="http://schemas.microsoft.com/office/drawing/2014/main" val="3024685998"/>
                    </a:ext>
                  </a:extLst>
                </a:gridCol>
                <a:gridCol w="727676">
                  <a:extLst>
                    <a:ext uri="{9D8B030D-6E8A-4147-A177-3AD203B41FA5}">
                      <a16:colId xmlns:a16="http://schemas.microsoft.com/office/drawing/2014/main" val="3855830734"/>
                    </a:ext>
                  </a:extLst>
                </a:gridCol>
                <a:gridCol w="1335406">
                  <a:extLst>
                    <a:ext uri="{9D8B030D-6E8A-4147-A177-3AD203B41FA5}">
                      <a16:colId xmlns:a16="http://schemas.microsoft.com/office/drawing/2014/main" val="3751021248"/>
                    </a:ext>
                  </a:extLst>
                </a:gridCol>
                <a:gridCol w="1455354">
                  <a:extLst>
                    <a:ext uri="{9D8B030D-6E8A-4147-A177-3AD203B41FA5}">
                      <a16:colId xmlns:a16="http://schemas.microsoft.com/office/drawing/2014/main" val="1984085960"/>
                    </a:ext>
                  </a:extLst>
                </a:gridCol>
                <a:gridCol w="1223457">
                  <a:extLst>
                    <a:ext uri="{9D8B030D-6E8A-4147-A177-3AD203B41FA5}">
                      <a16:colId xmlns:a16="http://schemas.microsoft.com/office/drawing/2014/main" val="411359149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搖桿</a:t>
                      </a:r>
                      <a:endParaRPr lang="en-US" altLang="zh-TW" sz="2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腳位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GND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5V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VRX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x</a:t>
                      </a:r>
                      <a:r>
                        <a:rPr lang="zh-TW" sz="2400" kern="100" dirty="0">
                          <a:effectLst/>
                        </a:rPr>
                        <a:t>軸）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VRY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</a:t>
                      </a:r>
                      <a:r>
                        <a:rPr lang="en-US" sz="2400" kern="100" dirty="0">
                          <a:effectLst/>
                        </a:rPr>
                        <a:t>y </a:t>
                      </a:r>
                      <a:r>
                        <a:rPr lang="zh-TW" sz="2400" kern="100" dirty="0">
                          <a:effectLst/>
                        </a:rPr>
                        <a:t>軸）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SW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（按鈕）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38534"/>
                  </a:ext>
                </a:extLst>
              </a:tr>
              <a:tr h="1149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擴充板</a:t>
                      </a:r>
                      <a:endParaRPr lang="en-US" alt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腳位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─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┼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（類比）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A3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</a:rPr>
                        <a:t>（類比）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D12</a:t>
                      </a:r>
                      <a:r>
                        <a:rPr lang="zh-TW" sz="2400" kern="100" dirty="0">
                          <a:effectLst/>
                        </a:rPr>
                        <a:t>（數位）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908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9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587" y="1417639"/>
            <a:ext cx="3898900" cy="4873625"/>
          </a:xfrm>
        </p:spPr>
      </p:pic>
    </p:spTree>
    <p:extLst>
      <p:ext uri="{BB962C8B-B14F-4D97-AF65-F5344CB8AC3E}">
        <p14:creationId xmlns:p14="http://schemas.microsoft.com/office/powerpoint/2010/main" val="297853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4050064" cy="4873752"/>
          </a:xfrm>
        </p:spPr>
        <p:txBody>
          <a:bodyPr/>
          <a:lstStyle/>
          <a:p>
            <a:r>
              <a:rPr lang="zh-TW" altLang="en-US" dirty="0"/>
              <a:t>設定類比腳位</a:t>
            </a:r>
            <a:r>
              <a:rPr lang="en-US" altLang="zh-TW" dirty="0"/>
              <a:t>A2</a:t>
            </a:r>
            <a:r>
              <a:rPr lang="zh-TW" altLang="en-US" dirty="0"/>
              <a:t>、</a:t>
            </a:r>
            <a:r>
              <a:rPr lang="en-US" altLang="zh-TW" dirty="0"/>
              <a:t>A3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（輸入），設定數位腳位</a:t>
            </a:r>
            <a:r>
              <a:rPr lang="en-US" altLang="zh-TW" dirty="0"/>
              <a:t>12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設定變數</a:t>
            </a:r>
            <a:r>
              <a:rPr lang="en-US" altLang="zh-TW" dirty="0"/>
              <a:t>X</a:t>
            </a:r>
            <a:r>
              <a:rPr lang="zh-TW" altLang="en-US" dirty="0"/>
              <a:t>為類比腳位</a:t>
            </a:r>
            <a:r>
              <a:rPr lang="en-US" altLang="zh-TW" dirty="0"/>
              <a:t>A2</a:t>
            </a:r>
            <a:r>
              <a:rPr lang="zh-TW" altLang="en-US" dirty="0"/>
              <a:t>之值。</a:t>
            </a:r>
            <a:endParaRPr lang="en-US" altLang="zh-TW" dirty="0"/>
          </a:p>
          <a:p>
            <a:pPr lvl="1"/>
            <a:r>
              <a:rPr lang="zh-TW" altLang="en-US" dirty="0"/>
              <a:t>設定變數</a:t>
            </a:r>
            <a:r>
              <a:rPr lang="en-US" altLang="zh-TW" dirty="0"/>
              <a:t>Y</a:t>
            </a:r>
            <a:r>
              <a:rPr lang="zh-TW" altLang="en-US" dirty="0"/>
              <a:t>為類比腳位</a:t>
            </a:r>
            <a:r>
              <a:rPr lang="en-US" altLang="zh-TW" dirty="0"/>
              <a:t>A3</a:t>
            </a:r>
            <a:r>
              <a:rPr lang="zh-TW" altLang="en-US" dirty="0"/>
              <a:t>之值。</a:t>
            </a:r>
          </a:p>
          <a:p>
            <a:pPr lvl="1"/>
            <a:r>
              <a:rPr lang="zh-TW" altLang="en-US" dirty="0"/>
              <a:t>設定變數「按鈕」為數位腳位</a:t>
            </a:r>
            <a:r>
              <a:rPr lang="en-US" altLang="zh-TW" dirty="0"/>
              <a:t>12</a:t>
            </a:r>
            <a:r>
              <a:rPr lang="zh-TW" altLang="en-US" dirty="0"/>
              <a:t>之值。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F83CCA0-FEB3-42F4-95E2-32834CCB0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632" y="1600200"/>
            <a:ext cx="3922876" cy="372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31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154</TotalTime>
  <Words>206</Words>
  <Application>Microsoft Office PowerPoint</Application>
  <PresentationFormat>寬螢幕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Calibri</vt:lpstr>
      <vt:lpstr>Century Schoolbook</vt:lpstr>
      <vt:lpstr>Times New Roman</vt:lpstr>
      <vt:lpstr>Wingdings</vt:lpstr>
      <vt:lpstr>Wingdings 2</vt:lpstr>
      <vt:lpstr>佈景主題1</vt:lpstr>
      <vt:lpstr>認識搖桿</vt:lpstr>
      <vt:lpstr>外型</vt:lpstr>
      <vt:lpstr>腳位</vt:lpstr>
      <vt:lpstr>原理</vt:lpstr>
      <vt:lpstr>腳位對應表</vt:lpstr>
      <vt:lpstr>連接方式</vt:lpstr>
      <vt:lpstr>程式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34</cp:revision>
  <dcterms:created xsi:type="dcterms:W3CDTF">2016-08-03T01:20:23Z</dcterms:created>
  <dcterms:modified xsi:type="dcterms:W3CDTF">2017-09-02T22:32:41Z</dcterms:modified>
</cp:coreProperties>
</file>