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3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9" r:id="rId14"/>
    <p:sldId id="267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64152" y="0"/>
            <a:ext cx="492443" cy="5877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/>
              <a:t>（宜蘭縣版學生資訊課程教材）</a:t>
            </a:r>
          </a:p>
        </p:txBody>
      </p:sp>
    </p:spTree>
    <p:extLst>
      <p:ext uri="{BB962C8B-B14F-4D97-AF65-F5344CB8AC3E}">
        <p14:creationId xmlns:p14="http://schemas.microsoft.com/office/powerpoint/2010/main" val="1151665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94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34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723900"/>
            <a:ext cx="9956800" cy="693738"/>
          </a:xfrm>
        </p:spPr>
        <p:txBody>
          <a:bodyPr/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60" y="6512868"/>
            <a:ext cx="3057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（宜蘭縣版學生資訊課程教材）</a:t>
            </a: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2603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6528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043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800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19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705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425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6830D5-44C8-48FE-B5FA-B0289EC6601D}" type="datetimeFigureOut">
              <a:rPr lang="zh-TW" altLang="en-US" smtClean="0"/>
              <a:pPr/>
              <a:t>2017/9/2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690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天氣熱嗎？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658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 descr="Screenshot 2016-12-26 at 2.20.32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35759" t="12239" b="6640"/>
          <a:stretch>
            <a:fillRect/>
          </a:stretch>
        </p:blipFill>
        <p:spPr>
          <a:xfrm>
            <a:off x="2712001" y="1620000"/>
            <a:ext cx="6237105" cy="442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/>
              <a:t>將角色身上的橘色填成紅色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738191" y="3167271"/>
            <a:ext cx="927653" cy="10204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 descr="number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410" y="93441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16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11" descr="Screenshot 2016-12-26 at 2.20.45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35581" t="11924" b="6640"/>
          <a:stretch>
            <a:fillRect/>
          </a:stretch>
        </p:blipFill>
        <p:spPr>
          <a:xfrm>
            <a:off x="2712001" y="1620000"/>
            <a:ext cx="6230093" cy="442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選擇造型</a:t>
            </a:r>
            <a:r>
              <a:rPr lang="en-US" altLang="zh-TW" dirty="0"/>
              <a:t>3</a:t>
            </a:r>
            <a:r>
              <a:rPr lang="zh-TW" altLang="en-US" dirty="0"/>
              <a:t>，點選「　」圖示，並選擇顏色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729947" y="3803375"/>
            <a:ext cx="728871" cy="8083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554277" y="3743740"/>
            <a:ext cx="298176" cy="2584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6334537" y="5380385"/>
            <a:ext cx="185532" cy="1855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" name="內容版面配置區 4" descr="Screenshot 2016-12-26 at 1.53.02 PM.png"/>
          <p:cNvPicPr>
            <a:picLocks noChangeAspect="1"/>
          </p:cNvPicPr>
          <p:nvPr/>
        </p:nvPicPr>
        <p:blipFill>
          <a:blip r:embed="rId3"/>
          <a:srcRect l="96582" t="51578" r="1517" b="45235"/>
          <a:stretch>
            <a:fillRect/>
          </a:stretch>
        </p:blipFill>
        <p:spPr>
          <a:xfrm>
            <a:off x="5291642" y="941549"/>
            <a:ext cx="421860" cy="397564"/>
          </a:xfrm>
          <a:prstGeom prst="rect">
            <a:avLst/>
          </a:prstGeom>
        </p:spPr>
      </p:pic>
      <p:pic>
        <p:nvPicPr>
          <p:cNvPr id="13" name="圖片 12" descr="number-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8543" y="42033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09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 descr="Screenshot 2016-12-26 at 2.21.06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35759" t="12240" b="6640"/>
          <a:stretch>
            <a:fillRect/>
          </a:stretch>
        </p:blipFill>
        <p:spPr>
          <a:xfrm>
            <a:off x="2712000" y="1620000"/>
            <a:ext cx="6237104" cy="442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/>
              <a:t>將角色身上的橘色填成藍色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5738191" y="3167271"/>
            <a:ext cx="927653" cy="10204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141408089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271" y="75848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0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程式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1758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程式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01394" y="1485900"/>
            <a:ext cx="3710198" cy="4873752"/>
          </a:xfrm>
        </p:spPr>
        <p:txBody>
          <a:bodyPr/>
          <a:lstStyle/>
          <a:p>
            <a:r>
              <a:rPr lang="zh-TW" altLang="en-US" dirty="0"/>
              <a:t>重複執行：</a:t>
            </a:r>
            <a:endParaRPr lang="en-US" altLang="zh-TW" dirty="0"/>
          </a:p>
          <a:p>
            <a:pPr lvl="1"/>
            <a:r>
              <a:rPr lang="zh-TW" altLang="en-US" dirty="0"/>
              <a:t>如果類比腳位值大於</a:t>
            </a:r>
            <a:r>
              <a:rPr lang="en-US" altLang="zh-TW" dirty="0"/>
              <a:t>700</a:t>
            </a:r>
            <a:r>
              <a:rPr lang="zh-TW" altLang="en-US" dirty="0"/>
              <a:t>，切換到造型</a:t>
            </a:r>
            <a:r>
              <a:rPr lang="en-US" altLang="zh-TW" dirty="0"/>
              <a:t>1</a:t>
            </a:r>
          </a:p>
          <a:p>
            <a:pPr lvl="1"/>
            <a:r>
              <a:rPr lang="zh-TW" altLang="en-US" dirty="0"/>
              <a:t>如果類比腳位值小於等於</a:t>
            </a:r>
            <a:r>
              <a:rPr lang="en-US" altLang="zh-TW" dirty="0"/>
              <a:t>700</a:t>
            </a:r>
            <a:r>
              <a:rPr lang="zh-TW" altLang="en-US" dirty="0"/>
              <a:t>，並且大於</a:t>
            </a:r>
            <a:r>
              <a:rPr lang="en-US" altLang="zh-TW" dirty="0"/>
              <a:t>600</a:t>
            </a:r>
            <a:r>
              <a:rPr lang="zh-TW" altLang="en-US" dirty="0"/>
              <a:t>，切換到造型</a:t>
            </a:r>
            <a:r>
              <a:rPr lang="en-US" altLang="zh-TW" dirty="0"/>
              <a:t>2</a:t>
            </a:r>
          </a:p>
          <a:p>
            <a:pPr lvl="1"/>
            <a:r>
              <a:rPr lang="zh-TW" altLang="en-US" dirty="0"/>
              <a:t>如果類比腳位值小於等於</a:t>
            </a:r>
            <a:r>
              <a:rPr lang="en-US" altLang="zh-TW" dirty="0"/>
              <a:t>600</a:t>
            </a:r>
            <a:r>
              <a:rPr lang="zh-TW" altLang="en-US" dirty="0"/>
              <a:t>，切換到造型</a:t>
            </a:r>
            <a:r>
              <a:rPr lang="en-US" altLang="zh-TW" dirty="0"/>
              <a:t>3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728313B-BBE2-4BEC-A7EA-F81A749EAEE5}"/>
              </a:ext>
            </a:extLst>
          </p:cNvPr>
          <p:cNvSpPr txBox="1"/>
          <p:nvPr/>
        </p:nvSpPr>
        <p:spPr>
          <a:xfrm>
            <a:off x="2519321" y="5625322"/>
            <a:ext cx="491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注意：偵測值要根據所在的環境進行調整</a:t>
            </a:r>
            <a:r>
              <a:rPr lang="zh-TW" altLang="en-US" dirty="0"/>
              <a:t>。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86AF3D1-3F9E-4E1A-B577-4C6E7A107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909" y="1446329"/>
            <a:ext cx="4110491" cy="41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9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專案說明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本專案使用熱敏電阻偵測周遭溫度的高低，因而改變角色的顏色。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8" name="箭號: 向右 7"/>
          <p:cNvSpPr/>
          <p:nvPr/>
        </p:nvSpPr>
        <p:spPr>
          <a:xfrm>
            <a:off x="3490366" y="5178904"/>
            <a:ext cx="4491079" cy="25085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346935" y="4824846"/>
            <a:ext cx="736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/>
              <a:t>熱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57" y="3160698"/>
            <a:ext cx="1323975" cy="15430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35" y="3146412"/>
            <a:ext cx="1295400" cy="157162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45" y="3041636"/>
            <a:ext cx="1371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9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連接方式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連結方式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6" name="內容版面配置區 5" descr="0922a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480136" y="1930507"/>
            <a:ext cx="4962825" cy="4190829"/>
          </a:xfrm>
        </p:spPr>
      </p:pic>
    </p:spTree>
    <p:extLst>
      <p:ext uri="{BB962C8B-B14F-4D97-AF65-F5344CB8AC3E}">
        <p14:creationId xmlns:p14="http://schemas.microsoft.com/office/powerpoint/2010/main" val="78122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新增造型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313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點選造型</a:t>
            </a:r>
            <a:r>
              <a:rPr lang="en-US" altLang="zh-TW" dirty="0"/>
              <a:t>2</a:t>
            </a:r>
            <a:r>
              <a:rPr lang="zh-TW" altLang="en-US" dirty="0"/>
              <a:t>，按右鍵，點選「刪除」</a:t>
            </a:r>
          </a:p>
        </p:txBody>
      </p:sp>
      <p:pic>
        <p:nvPicPr>
          <p:cNvPr id="5" name="內容版面配置區 4" descr="Screenshot 2016-12-26 at 1.55.56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35581" t="11608" b="6325"/>
          <a:stretch>
            <a:fillRect/>
          </a:stretch>
        </p:blipFill>
        <p:spPr>
          <a:xfrm>
            <a:off x="2712000" y="1620000"/>
            <a:ext cx="6182170" cy="44280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087758" y="1815548"/>
            <a:ext cx="397565" cy="2915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094385" y="3810001"/>
            <a:ext cx="921025" cy="2186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dolphinbar_cheatsheet_demonstration.png"/>
          <p:cNvPicPr>
            <a:picLocks noChangeAspect="1"/>
          </p:cNvPicPr>
          <p:nvPr/>
        </p:nvPicPr>
        <p:blipFill>
          <a:blip r:embed="rId3"/>
          <a:srcRect l="61159" t="32464" r="30290" b="48976"/>
          <a:stretch>
            <a:fillRect/>
          </a:stretch>
        </p:blipFill>
        <p:spPr>
          <a:xfrm rot="20008156">
            <a:off x="4068417" y="2915477"/>
            <a:ext cx="781879" cy="1020418"/>
          </a:xfrm>
          <a:prstGeom prst="rect">
            <a:avLst/>
          </a:prstGeom>
        </p:spPr>
      </p:pic>
      <p:pic>
        <p:nvPicPr>
          <p:cNvPr id="10" name="圖片 9" descr="number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392" y="741805"/>
            <a:ext cx="66684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76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點選造型</a:t>
            </a:r>
            <a:r>
              <a:rPr lang="en-US" altLang="zh-TW" dirty="0"/>
              <a:t>1</a:t>
            </a:r>
            <a:r>
              <a:rPr lang="zh-TW" altLang="en-US" dirty="0"/>
              <a:t>，按右鍵，選擇「複製」</a:t>
            </a:r>
          </a:p>
        </p:txBody>
      </p:sp>
      <p:pic>
        <p:nvPicPr>
          <p:cNvPr id="5" name="內容版面配置區 4" descr="Screenshot 2016-12-26 at 1.52.14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35936" t="11608" b="6009"/>
          <a:stretch>
            <a:fillRect/>
          </a:stretch>
        </p:blipFill>
        <p:spPr>
          <a:xfrm>
            <a:off x="2712001" y="1620000"/>
            <a:ext cx="6124553" cy="44280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107637" y="3001618"/>
            <a:ext cx="921025" cy="2186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dolphinbar_cheatsheet_demonstration.png"/>
          <p:cNvPicPr>
            <a:picLocks noChangeAspect="1"/>
          </p:cNvPicPr>
          <p:nvPr/>
        </p:nvPicPr>
        <p:blipFill>
          <a:blip r:embed="rId3"/>
          <a:srcRect l="61159" t="32464" r="30290" b="48976"/>
          <a:stretch>
            <a:fillRect/>
          </a:stretch>
        </p:blipFill>
        <p:spPr>
          <a:xfrm rot="20008156">
            <a:off x="4081669" y="2107094"/>
            <a:ext cx="781879" cy="1020418"/>
          </a:xfrm>
          <a:prstGeom prst="rect">
            <a:avLst/>
          </a:prstGeom>
        </p:spPr>
      </p:pic>
      <p:pic>
        <p:nvPicPr>
          <p:cNvPr id="8" name="圖片 7" descr="number-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719" y="1557441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7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再複製造型</a:t>
            </a:r>
            <a:r>
              <a:rPr lang="en-US" altLang="zh-TW" dirty="0"/>
              <a:t>1</a:t>
            </a:r>
            <a:endParaRPr lang="zh-TW" altLang="en-US" dirty="0"/>
          </a:p>
        </p:txBody>
      </p:sp>
      <p:pic>
        <p:nvPicPr>
          <p:cNvPr id="5" name="內容版面配置區 4" descr="Screenshot 2016-12-26 at 1.52.22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35581" t="11293" b="6325"/>
          <a:stretch>
            <a:fillRect/>
          </a:stretch>
        </p:blipFill>
        <p:spPr>
          <a:xfrm>
            <a:off x="2712000" y="1620000"/>
            <a:ext cx="6158484" cy="44280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763080" y="3809999"/>
            <a:ext cx="735495" cy="8415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number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561" y="1058034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43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 descr="Screenshot 2016-12-26 at 2.20.11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35936" t="11292" b="6640"/>
          <a:stretch>
            <a:fillRect/>
          </a:stretch>
        </p:blipFill>
        <p:spPr>
          <a:xfrm>
            <a:off x="2676001" y="1620000"/>
            <a:ext cx="6148109" cy="442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/>
              <a:t>選擇造型</a:t>
            </a:r>
            <a:r>
              <a:rPr lang="en-US" altLang="zh-TW" dirty="0"/>
              <a:t>1</a:t>
            </a:r>
            <a:r>
              <a:rPr lang="zh-TW" altLang="en-US" dirty="0"/>
              <a:t>，點選「　」圖示，並選擇顏色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723324" y="2445026"/>
            <a:ext cx="682486" cy="7885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461515" y="3770244"/>
            <a:ext cx="258416" cy="2186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718315" y="5446645"/>
            <a:ext cx="192156" cy="1855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內容版面配置區 4" descr="Screenshot 2016-12-26 at 1.53.02 PM.png"/>
          <p:cNvPicPr>
            <a:picLocks noChangeAspect="1"/>
          </p:cNvPicPr>
          <p:nvPr/>
        </p:nvPicPr>
        <p:blipFill>
          <a:blip r:embed="rId3"/>
          <a:srcRect l="96582" t="51578" r="1517" b="45235"/>
          <a:stretch>
            <a:fillRect/>
          </a:stretch>
        </p:blipFill>
        <p:spPr>
          <a:xfrm>
            <a:off x="5393636" y="967411"/>
            <a:ext cx="421860" cy="397564"/>
          </a:xfrm>
          <a:prstGeom prst="rect">
            <a:avLst/>
          </a:prstGeom>
        </p:spPr>
      </p:pic>
      <p:pic>
        <p:nvPicPr>
          <p:cNvPr id="15" name="圖片 14" descr="number-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992" y="164581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36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1">
  <a:themeElements>
    <a:clrScheme name="自訂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2C6DF0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981A0CD3-FE83-499F-B56D-256930C7FA58}" vid="{791CE1E9-EBDD-4B08-9852-F1E62B82B8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191</TotalTime>
  <Words>156</Words>
  <Application>Microsoft Office PowerPoint</Application>
  <PresentationFormat>寬螢幕</PresentationFormat>
  <Paragraphs>34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新細明體</vt:lpstr>
      <vt:lpstr>Century Schoolbook</vt:lpstr>
      <vt:lpstr>Wingdings</vt:lpstr>
      <vt:lpstr>Wingdings 2</vt:lpstr>
      <vt:lpstr>佈景主題1</vt:lpstr>
      <vt:lpstr>天氣熱嗎？</vt:lpstr>
      <vt:lpstr>專案說明</vt:lpstr>
      <vt:lpstr>連接方式</vt:lpstr>
      <vt:lpstr>連結方式</vt:lpstr>
      <vt:lpstr>新增造型</vt:lpstr>
      <vt:lpstr>點選造型2，按右鍵，點選「刪除」</vt:lpstr>
      <vt:lpstr>點選造型1，按右鍵，選擇「複製」</vt:lpstr>
      <vt:lpstr>再複製造型1</vt:lpstr>
      <vt:lpstr>選擇造型1，點選「　」圖示，並選擇顏色</vt:lpstr>
      <vt:lpstr>將角色身上的橘色填成紅色</vt:lpstr>
      <vt:lpstr>選擇造型3，點選「　」圖示，並選擇顏色</vt:lpstr>
      <vt:lpstr>將角色身上的橘色填成藍色</vt:lpstr>
      <vt:lpstr>程式</vt:lpstr>
      <vt:lpstr>程式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justina</dc:creator>
  <cp:lastModifiedBy>Justina</cp:lastModifiedBy>
  <cp:revision>35</cp:revision>
  <dcterms:created xsi:type="dcterms:W3CDTF">2016-08-03T01:20:23Z</dcterms:created>
  <dcterms:modified xsi:type="dcterms:W3CDTF">2017-09-02T06:21:27Z</dcterms:modified>
</cp:coreProperties>
</file>