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74" r:id="rId4"/>
    <p:sldId id="259" r:id="rId5"/>
    <p:sldId id="273" r:id="rId6"/>
    <p:sldId id="272" r:id="rId7"/>
    <p:sldId id="260" r:id="rId8"/>
    <p:sldId id="271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2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光控路燈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本專案使用光敏電阻偵測周遭光線的強弱，用以辨別是白天或是晚上，若是晚上則啟動</a:t>
            </a:r>
            <a:r>
              <a:rPr lang="en-US" altLang="zh-TW" dirty="0"/>
              <a:t>LED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0099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光敏電阻模組</a:t>
            </a:r>
            <a:r>
              <a:rPr lang="en-US" altLang="zh-TW" dirty="0"/>
              <a:t>1</a:t>
            </a:r>
            <a:r>
              <a:rPr lang="zh-TW" altLang="en-US" dirty="0"/>
              <a:t>個、擴充板上的</a:t>
            </a:r>
            <a:r>
              <a:rPr lang="en-US" altLang="zh-TW" dirty="0"/>
              <a:t>LED</a:t>
            </a:r>
            <a:r>
              <a:rPr lang="zh-TW" altLang="en-US" dirty="0"/>
              <a:t>燈。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0961E6C2-3085-4B65-915E-B669825A1B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876" y="2380343"/>
            <a:ext cx="2042017" cy="3468007"/>
          </a:xfrm>
          <a:prstGeom prst="rect">
            <a:avLst/>
          </a:prstGeom>
        </p:spPr>
      </p:pic>
      <p:pic>
        <p:nvPicPr>
          <p:cNvPr id="10" name="圖片 9" descr="1216.png">
            <a:extLst>
              <a:ext uri="{FF2B5EF4-FFF2-40B4-BE49-F238E27FC236}">
                <a16:creationId xmlns:a16="http://schemas.microsoft.com/office/drawing/2014/main" id="{7272BDA5-8662-434C-AEDE-62E7A56D96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7251" y="2258167"/>
            <a:ext cx="4105177" cy="355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533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04753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0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620" y="2071488"/>
            <a:ext cx="5181680" cy="449078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擴充板上</a:t>
            </a:r>
            <a:r>
              <a:rPr lang="en-US" altLang="zh-TW" dirty="0"/>
              <a:t>D2</a:t>
            </a:r>
            <a:r>
              <a:rPr lang="zh-TW" altLang="en-US" dirty="0"/>
              <a:t>的</a:t>
            </a:r>
            <a:r>
              <a:rPr lang="en-US" altLang="zh-TW" dirty="0"/>
              <a:t>LED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4505739" y="2426955"/>
            <a:ext cx="636104" cy="5547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箭號: 向下 8"/>
          <p:cNvSpPr/>
          <p:nvPr/>
        </p:nvSpPr>
        <p:spPr>
          <a:xfrm rot="18257578">
            <a:off x="3952775" y="2142753"/>
            <a:ext cx="397566" cy="425875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034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 descr="0922dd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6849" y="1623462"/>
            <a:ext cx="5716302" cy="48271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</a:t>
            </a:r>
            <a:r>
              <a:rPr lang="zh-TW" altLang="en-US"/>
              <a:t>光敏電阻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5505751" y="2443795"/>
            <a:ext cx="484232" cy="456321"/>
          </a:xfrm>
          <a:prstGeom prst="rect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608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4870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1" y="1600200"/>
            <a:ext cx="3969143" cy="4873752"/>
          </a:xfrm>
        </p:spPr>
        <p:txBody>
          <a:bodyPr/>
          <a:lstStyle/>
          <a:p>
            <a:r>
              <a:rPr lang="zh-TW" altLang="en-US" dirty="0"/>
              <a:t>設定設定腳位</a:t>
            </a:r>
            <a:r>
              <a:rPr lang="en-US" altLang="zh-TW" dirty="0"/>
              <a:t>A0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腳位</a:t>
            </a:r>
            <a:r>
              <a:rPr lang="en-US" altLang="zh-TW" dirty="0"/>
              <a:t>13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（輸出）。</a:t>
            </a:r>
            <a:endParaRPr lang="en-US" altLang="zh-TW" dirty="0"/>
          </a:p>
          <a:p>
            <a:r>
              <a:rPr lang="zh-TW" altLang="en-US" dirty="0"/>
              <a:t>重複執行：</a:t>
            </a:r>
            <a:endParaRPr lang="en-US" altLang="zh-TW" dirty="0"/>
          </a:p>
          <a:p>
            <a:pPr lvl="1"/>
            <a:r>
              <a:rPr lang="zh-TW" altLang="en-US" dirty="0"/>
              <a:t>角色說腳位</a:t>
            </a:r>
            <a:r>
              <a:rPr lang="en-US" altLang="zh-TW" dirty="0"/>
              <a:t>A0</a:t>
            </a:r>
            <a:r>
              <a:rPr lang="zh-TW" altLang="en-US" dirty="0"/>
              <a:t>之值。</a:t>
            </a:r>
            <a:endParaRPr lang="en-US" altLang="zh-TW" dirty="0"/>
          </a:p>
          <a:p>
            <a:pPr lvl="1"/>
            <a:r>
              <a:rPr lang="zh-TW" altLang="en-US" dirty="0"/>
              <a:t>如果類比腳位</a:t>
            </a:r>
            <a:r>
              <a:rPr lang="en-US" altLang="zh-TW" dirty="0"/>
              <a:t>A0</a:t>
            </a:r>
            <a:r>
              <a:rPr lang="zh-TW" altLang="en-US" dirty="0"/>
              <a:t>值小於</a:t>
            </a:r>
            <a:r>
              <a:rPr lang="en-US" altLang="zh-TW" dirty="0"/>
              <a:t>700</a:t>
            </a:r>
            <a:r>
              <a:rPr lang="zh-TW" altLang="en-US" dirty="0"/>
              <a:t>時，腳位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1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否則（若大於等於</a:t>
            </a:r>
            <a:r>
              <a:rPr lang="en-US" altLang="zh-TW" dirty="0"/>
              <a:t>700</a:t>
            </a:r>
            <a:r>
              <a:rPr lang="zh-TW" altLang="en-US" dirty="0"/>
              <a:t>時），腳位</a:t>
            </a:r>
            <a:r>
              <a:rPr lang="en-US" altLang="zh-TW" dirty="0"/>
              <a:t>13</a:t>
            </a:r>
            <a:r>
              <a:rPr lang="zh-TW" altLang="en-US" dirty="0"/>
              <a:t>數位輸出設為</a:t>
            </a:r>
            <a:r>
              <a:rPr lang="en-US" altLang="zh-TW" dirty="0"/>
              <a:t>0</a:t>
            </a:r>
            <a:r>
              <a:rPr lang="zh-TW" altLang="en-US" dirty="0"/>
              <a:t>。</a:t>
            </a:r>
            <a:endParaRPr lang="en-US" altLang="zh-TW" dirty="0"/>
          </a:p>
          <a:p>
            <a:pPr marL="365760" lvl="1" indent="0">
              <a:buNone/>
            </a:pP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8538B086-906A-4AEF-B62A-BDE390AA180C}"/>
              </a:ext>
            </a:extLst>
          </p:cNvPr>
          <p:cNvSpPr txBox="1"/>
          <p:nvPr/>
        </p:nvSpPr>
        <p:spPr>
          <a:xfrm>
            <a:off x="4307300" y="5994654"/>
            <a:ext cx="4919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注意：偵測值要根據所在的環境進行調整</a:t>
            </a:r>
            <a:r>
              <a:rPr lang="zh-TW" altLang="en-US" dirty="0"/>
              <a:t>。</a:t>
            </a: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3B1C310-5821-46EA-B671-3F9AAAE796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755" y="1535517"/>
            <a:ext cx="3762375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14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102</TotalTime>
  <Words>139</Words>
  <Application>Microsoft Office PowerPoint</Application>
  <PresentationFormat>寬螢幕</PresentationFormat>
  <Paragraphs>24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Century Schoolbook</vt:lpstr>
      <vt:lpstr>Wingdings</vt:lpstr>
      <vt:lpstr>Wingdings 2</vt:lpstr>
      <vt:lpstr>佈景主題1</vt:lpstr>
      <vt:lpstr>光控路燈</vt:lpstr>
      <vt:lpstr>專案說明</vt:lpstr>
      <vt:lpstr>器材說明</vt:lpstr>
      <vt:lpstr>連接方式</vt:lpstr>
      <vt:lpstr>擴充板上D2的LED</vt:lpstr>
      <vt:lpstr>連接光敏電阻</vt:lpstr>
      <vt:lpstr>程式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32</cp:revision>
  <dcterms:created xsi:type="dcterms:W3CDTF">2016-08-03T01:20:23Z</dcterms:created>
  <dcterms:modified xsi:type="dcterms:W3CDTF">2017-09-09T04:26:10Z</dcterms:modified>
</cp:coreProperties>
</file>