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59" r:id="rId4"/>
    <p:sldId id="282" r:id="rId5"/>
    <p:sldId id="272" r:id="rId6"/>
    <p:sldId id="269" r:id="rId7"/>
    <p:sldId id="279" r:id="rId8"/>
    <p:sldId id="280" r:id="rId9"/>
    <p:sldId id="270" r:id="rId10"/>
    <p:sldId id="281" r:id="rId11"/>
    <p:sldId id="271" r:id="rId12"/>
    <p:sldId id="260" r:id="rId13"/>
    <p:sldId id="25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2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23900"/>
            <a:ext cx="9956800" cy="693738"/>
          </a:xfrm>
        </p:spPr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60" y="6512868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（宜蘭縣版學生資訊課程教材）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白天還是晚上？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5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點選「確定」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94069"/>
            <a:ext cx="7467600" cy="41984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46" y="579182"/>
            <a:ext cx="1128670" cy="112867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548623" y="5640150"/>
            <a:ext cx="379591" cy="22657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34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增加兩個新背景（白天與晚上）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88" y="1898253"/>
            <a:ext cx="7467600" cy="41984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42724" y="3544313"/>
            <a:ext cx="592625" cy="565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60" y="646728"/>
            <a:ext cx="1198256" cy="119825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42725" y="4106008"/>
            <a:ext cx="592624" cy="5954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85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程式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487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程式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81201" y="1600200"/>
            <a:ext cx="3799211" cy="4873752"/>
          </a:xfrm>
        </p:spPr>
        <p:txBody>
          <a:bodyPr/>
          <a:lstStyle/>
          <a:p>
            <a:r>
              <a:rPr lang="zh-TW" altLang="en-US" dirty="0"/>
              <a:t>重複執行：</a:t>
            </a:r>
            <a:endParaRPr lang="en-US" altLang="zh-TW" dirty="0"/>
          </a:p>
          <a:p>
            <a:pPr lvl="1"/>
            <a:r>
              <a:rPr lang="zh-TW" altLang="en-US" dirty="0"/>
              <a:t>當類比腳位值小於</a:t>
            </a:r>
            <a:r>
              <a:rPr lang="en-US" altLang="zh-TW" dirty="0"/>
              <a:t>700</a:t>
            </a:r>
            <a:r>
              <a:rPr lang="zh-TW" altLang="en-US" dirty="0"/>
              <a:t>時，角色說「晚上」，並切換到晚上的背景。</a:t>
            </a:r>
            <a:endParaRPr lang="en-US" altLang="zh-TW" dirty="0"/>
          </a:p>
          <a:p>
            <a:pPr lvl="1"/>
            <a:r>
              <a:rPr lang="zh-TW" altLang="en-US" dirty="0"/>
              <a:t>否則（若大於等於</a:t>
            </a:r>
            <a:r>
              <a:rPr lang="en-US" altLang="zh-TW" dirty="0"/>
              <a:t>700</a:t>
            </a:r>
            <a:r>
              <a:rPr lang="zh-TW" altLang="en-US" dirty="0"/>
              <a:t>時），角色說「白天」，並切換到白天的背景。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41981" y="4906865"/>
            <a:ext cx="491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注意：偵測值要根據所在的環境進行調整</a:t>
            </a:r>
            <a:r>
              <a:rPr lang="zh-TW" altLang="en-US" dirty="0"/>
              <a:t>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7803C1A-35BF-40CD-829E-3D38DDC68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38" y="1548622"/>
            <a:ext cx="44767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專案說明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本專案使用光敏電阻偵測周遭光線的強弱，用以辨別是白天還是晚上。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0935" r="63766" b="29313"/>
          <a:stretch/>
        </p:blipFill>
        <p:spPr>
          <a:xfrm>
            <a:off x="6278195" y="2877327"/>
            <a:ext cx="3582179" cy="2765443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4" r="64241" b="29682"/>
          <a:stretch/>
        </p:blipFill>
        <p:spPr>
          <a:xfrm>
            <a:off x="2284443" y="2897311"/>
            <a:ext cx="3582179" cy="27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9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連接方式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75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連接方式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6" name="內容版面配置區 5" descr="0922d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6849" y="1623462"/>
            <a:ext cx="5716302" cy="4827100"/>
          </a:xfrm>
        </p:spPr>
      </p:pic>
    </p:spTree>
    <p:extLst>
      <p:ext uri="{BB962C8B-B14F-4D97-AF65-F5344CB8AC3E}">
        <p14:creationId xmlns:p14="http://schemas.microsoft.com/office/powerpoint/2010/main" val="360494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新增背景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137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/>
              <a:t>點擊舞台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0" r="-30" b="5711"/>
          <a:stretch/>
        </p:blipFill>
        <p:spPr>
          <a:xfrm>
            <a:off x="1981200" y="2248496"/>
            <a:ext cx="7851914" cy="348555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81201" y="4822854"/>
            <a:ext cx="510209" cy="5907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54" y="723900"/>
            <a:ext cx="643147" cy="13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/>
              <a:t>點選「背景」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0" r="-30" b="5711"/>
          <a:stretch/>
        </p:blipFill>
        <p:spPr>
          <a:xfrm>
            <a:off x="1981200" y="2248496"/>
            <a:ext cx="7851914" cy="348555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12" y="880797"/>
            <a:ext cx="861037" cy="132646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56174" y="2248497"/>
            <a:ext cx="311544" cy="2357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31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點選「從範例庫中選擇背景」圖示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0" r="-30" b="5711"/>
          <a:stretch/>
        </p:blipFill>
        <p:spPr>
          <a:xfrm>
            <a:off x="1981200" y="2248496"/>
            <a:ext cx="7851914" cy="348555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59" y="801619"/>
            <a:ext cx="805778" cy="13765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25551" y="2557084"/>
            <a:ext cx="194209" cy="1861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7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選擇的背景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94069"/>
            <a:ext cx="7467600" cy="41984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66" y="433093"/>
            <a:ext cx="1250050" cy="12500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16982" y="4304963"/>
            <a:ext cx="886077" cy="89012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617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228</TotalTime>
  <Words>137</Words>
  <Application>Microsoft Office PowerPoint</Application>
  <PresentationFormat>寬螢幕</PresentationFormat>
  <Paragraphs>30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Century Schoolbook</vt:lpstr>
      <vt:lpstr>Wingdings</vt:lpstr>
      <vt:lpstr>Wingdings 2</vt:lpstr>
      <vt:lpstr>佈景主題1</vt:lpstr>
      <vt:lpstr>白天還是晚上？</vt:lpstr>
      <vt:lpstr>專案說明</vt:lpstr>
      <vt:lpstr>連接方式</vt:lpstr>
      <vt:lpstr>連接方式</vt:lpstr>
      <vt:lpstr>新增背景</vt:lpstr>
      <vt:lpstr>點擊舞台</vt:lpstr>
      <vt:lpstr>點選「背景」</vt:lpstr>
      <vt:lpstr>點選「從範例庫中選擇背景」圖示</vt:lpstr>
      <vt:lpstr>選擇的背景</vt:lpstr>
      <vt:lpstr>點選「確定」</vt:lpstr>
      <vt:lpstr>增加兩個新背景（白天與晚上）</vt:lpstr>
      <vt:lpstr>程式</vt:lpstr>
      <vt:lpstr>程式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justina</dc:creator>
  <cp:lastModifiedBy>Justina</cp:lastModifiedBy>
  <cp:revision>33</cp:revision>
  <dcterms:created xsi:type="dcterms:W3CDTF">2016-08-03T01:20:23Z</dcterms:created>
  <dcterms:modified xsi:type="dcterms:W3CDTF">2017-09-02T04:40:59Z</dcterms:modified>
</cp:coreProperties>
</file>