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5%85%89%E6%95%8F%E7%94%B5%E9%98%B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認識光敏電阻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為圓形。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254" y="2402057"/>
            <a:ext cx="2042017" cy="346800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278436D-43BC-4B72-AC69-1BF06C919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392" y="2743423"/>
            <a:ext cx="739991" cy="258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2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類比輸入</a:t>
            </a:r>
            <a:r>
              <a:rPr lang="zh-TW" altLang="en-US" dirty="0"/>
              <a:t>裝置，其值介於</a:t>
            </a:r>
            <a:r>
              <a:rPr lang="en-US" altLang="zh-TW" dirty="0"/>
              <a:t>0</a:t>
            </a:r>
            <a:r>
              <a:rPr lang="zh-TW" altLang="en-US" dirty="0"/>
              <a:t>至</a:t>
            </a:r>
            <a:r>
              <a:rPr lang="en-US" altLang="zh-TW" dirty="0"/>
              <a:t>1023</a:t>
            </a:r>
            <a:r>
              <a:rPr lang="zh-TW" altLang="en-US" dirty="0"/>
              <a:t>之間。</a:t>
            </a:r>
            <a:endParaRPr lang="en-US" altLang="zh-TW" dirty="0"/>
          </a:p>
          <a:p>
            <a:r>
              <a:rPr lang="zh-TW" altLang="en-US" dirty="0"/>
              <a:t>利用光電導效應的一種特殊的電阻，簡稱光電阻，又名光導管。</a:t>
            </a:r>
            <a:endParaRPr lang="en-US" altLang="zh-TW" dirty="0"/>
          </a:p>
          <a:p>
            <a:r>
              <a:rPr lang="zh-TW" altLang="en-US" dirty="0"/>
              <a:t>它的電阻和光線的強弱有直接關係，當光線強度增強時，則電阻變小，光線強度減弱時，則電阻變大。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1411" y="4921321"/>
            <a:ext cx="402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資料來源：</a:t>
            </a:r>
            <a:r>
              <a:rPr lang="zh-TW" altLang="en-US" sz="2400" dirty="0">
                <a:hlinkClick r:id="rId2"/>
              </a:rPr>
              <a:t>維基百科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3288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 descr="0922d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6849" y="1623462"/>
            <a:ext cx="5716302" cy="48271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957" y="2468071"/>
            <a:ext cx="1389132" cy="125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0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752"/>
          </a:xfrm>
        </p:spPr>
        <p:txBody>
          <a:bodyPr/>
          <a:lstStyle/>
          <a:p>
            <a:r>
              <a:rPr lang="zh-TW" altLang="en-US" dirty="0"/>
              <a:t>重複執行</a:t>
            </a:r>
            <a:endParaRPr lang="en-US" altLang="zh-TW" dirty="0"/>
          </a:p>
          <a:p>
            <a:pPr lvl="1"/>
            <a:r>
              <a:rPr lang="zh-TW" altLang="en-US" dirty="0"/>
              <a:t>說類比腳位</a:t>
            </a:r>
            <a:r>
              <a:rPr lang="en-US" altLang="zh-TW" dirty="0"/>
              <a:t>A0</a:t>
            </a:r>
            <a:r>
              <a:rPr lang="zh-TW" altLang="en-US" dirty="0"/>
              <a:t>的值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718" y="2657042"/>
            <a:ext cx="1841588" cy="20862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509A2B4-E347-4F5A-BC28-645C60AC4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615" y="2852228"/>
            <a:ext cx="4656364" cy="3018515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9CB76CBA-7032-43B5-9DA2-A02CBD3EA9CA}"/>
              </a:ext>
            </a:extLst>
          </p:cNvPr>
          <p:cNvSpPr txBox="1"/>
          <p:nvPr/>
        </p:nvSpPr>
        <p:spPr>
          <a:xfrm>
            <a:off x="7466838" y="5239302"/>
            <a:ext cx="337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當光線愈強，其輸出值愈大。</a:t>
            </a:r>
          </a:p>
        </p:txBody>
      </p:sp>
    </p:spTree>
    <p:extLst>
      <p:ext uri="{BB962C8B-B14F-4D97-AF65-F5344CB8AC3E}">
        <p14:creationId xmlns:p14="http://schemas.microsoft.com/office/powerpoint/2010/main" val="1405967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133</TotalTime>
  <Words>105</Words>
  <Application>Microsoft Office PowerPoint</Application>
  <PresentationFormat>寬螢幕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認識光敏電阻</vt:lpstr>
      <vt:lpstr>外形</vt:lpstr>
      <vt:lpstr>原理</vt:lpstr>
      <vt:lpstr>連接方式</vt:lpstr>
      <vt:lpstr>程式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33</cp:revision>
  <dcterms:created xsi:type="dcterms:W3CDTF">2016-08-03T01:20:23Z</dcterms:created>
  <dcterms:modified xsi:type="dcterms:W3CDTF">2017-09-02T02:44:19Z</dcterms:modified>
</cp:coreProperties>
</file>