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5" r:id="rId5"/>
    <p:sldId id="257" r:id="rId6"/>
    <p:sldId id="272" r:id="rId7"/>
    <p:sldId id="267" r:id="rId8"/>
    <p:sldId id="268" r:id="rId9"/>
    <p:sldId id="269" r:id="rId10"/>
    <p:sldId id="266" r:id="rId11"/>
    <p:sldId id="271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控制</a:t>
            </a:r>
            <a:r>
              <a:rPr lang="en-US" altLang="zh-TW" sz="4000" dirty="0"/>
              <a:t>LED</a:t>
            </a:r>
            <a:r>
              <a:rPr lang="zh-TW" altLang="en-US" sz="4000" dirty="0"/>
              <a:t>亮度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177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設定腳位</a:t>
            </a:r>
            <a:r>
              <a:rPr lang="en-US" altLang="zh-TW" dirty="0"/>
              <a:t>5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（輸出），腳位</a:t>
            </a:r>
            <a:r>
              <a:rPr lang="en-US" altLang="zh-TW" dirty="0"/>
              <a:t>A0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腳位</a:t>
            </a:r>
            <a:r>
              <a:rPr lang="en-US" altLang="zh-TW" dirty="0"/>
              <a:t>5</a:t>
            </a:r>
            <a:r>
              <a:rPr lang="zh-TW" altLang="en-US" dirty="0"/>
              <a:t>類比輸出值為：（腳位</a:t>
            </a:r>
            <a:r>
              <a:rPr lang="en-US" altLang="zh-TW" dirty="0"/>
              <a:t>A0</a:t>
            </a:r>
            <a:r>
              <a:rPr lang="zh-TW" altLang="en-US" dirty="0"/>
              <a:t>輸入值）</a:t>
            </a:r>
            <a:r>
              <a:rPr lang="en-US" altLang="zh-TW" dirty="0"/>
              <a:t>/ 1023 * 255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160AD87-F114-40BB-86CE-48D87B369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48" y="3104458"/>
            <a:ext cx="6518502" cy="31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2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本專案以可變電阻控制</a:t>
            </a:r>
            <a:r>
              <a:rPr lang="en-US" altLang="zh-TW" dirty="0"/>
              <a:t>LED</a:t>
            </a:r>
            <a:r>
              <a:rPr lang="zh-TW" altLang="en-US" dirty="0"/>
              <a:t>的亮度。</a:t>
            </a:r>
            <a:endParaRPr lang="en-US" altLang="zh-TW" dirty="0"/>
          </a:p>
          <a:p>
            <a:r>
              <a:rPr lang="en-US" altLang="zh-TW" dirty="0"/>
              <a:t>LED</a:t>
            </a:r>
            <a:r>
              <a:rPr lang="zh-TW" altLang="en-US" dirty="0"/>
              <a:t>的亮度會隨著可變電阻的輸出值而改變。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可變電阻模組</a:t>
            </a:r>
            <a:r>
              <a:rPr lang="en-US" altLang="zh-TW" dirty="0"/>
              <a:t>1</a:t>
            </a:r>
            <a:r>
              <a:rPr lang="zh-TW" altLang="en-US" dirty="0"/>
              <a:t>個、</a:t>
            </a:r>
            <a:r>
              <a:rPr lang="en-US" altLang="zh-TW" dirty="0"/>
              <a:t>LED</a:t>
            </a:r>
            <a:r>
              <a:rPr lang="zh-TW" altLang="en-US" dirty="0"/>
              <a:t>紅綠燈模組</a:t>
            </a:r>
            <a:r>
              <a:rPr lang="en-US" altLang="zh-TW" dirty="0"/>
              <a:t>1</a:t>
            </a:r>
            <a:r>
              <a:rPr lang="zh-TW" altLang="en-US" dirty="0"/>
              <a:t>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58" y="2946733"/>
            <a:ext cx="2710071" cy="271007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86" y="2945930"/>
            <a:ext cx="2533651" cy="253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75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</a:t>
            </a:r>
            <a:r>
              <a:rPr lang="en-US" altLang="zh-TW" dirty="0"/>
              <a:t>LED</a:t>
            </a:r>
            <a:r>
              <a:rPr lang="zh-TW" altLang="en-US" dirty="0"/>
              <a:t>紅綠燈模組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10" name="圖片 9" descr="number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8733" y="367800"/>
            <a:ext cx="500134" cy="1080000"/>
          </a:xfrm>
          <a:prstGeom prst="rect">
            <a:avLst/>
          </a:prstGeom>
        </p:spPr>
      </p:pic>
      <p:pic>
        <p:nvPicPr>
          <p:cNvPr id="8" name="內容版面配置區 4" descr="122001.png"/>
          <p:cNvPicPr>
            <a:picLocks noChangeAspect="1"/>
          </p:cNvPicPr>
          <p:nvPr/>
        </p:nvPicPr>
        <p:blipFill>
          <a:blip r:embed="rId3"/>
          <a:srcRect r="43172"/>
          <a:stretch>
            <a:fillRect/>
          </a:stretch>
        </p:blipFill>
        <p:spPr>
          <a:xfrm>
            <a:off x="6553202" y="1070769"/>
            <a:ext cx="3614865" cy="5300868"/>
          </a:xfrm>
          <a:prstGeom prst="rect">
            <a:avLst/>
          </a:prstGeom>
        </p:spPr>
      </p:pic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A6C1996F-6BEC-4752-ADAB-980E307C5A33}"/>
              </a:ext>
            </a:extLst>
          </p:cNvPr>
          <p:cNvSpPr txBox="1">
            <a:spLocks/>
          </p:cNvSpPr>
          <p:nvPr/>
        </p:nvSpPr>
        <p:spPr>
          <a:xfrm>
            <a:off x="762000" y="17526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Y</a:t>
            </a:r>
            <a:r>
              <a:rPr lang="zh-TW" altLang="en-US" dirty="0"/>
              <a:t>（黃色）接擴充板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9EB09B8-AE74-4609-9F06-5F3CC8C90398}"/>
              </a:ext>
            </a:extLst>
          </p:cNvPr>
          <p:cNvSpPr txBox="1"/>
          <p:nvPr/>
        </p:nvSpPr>
        <p:spPr>
          <a:xfrm>
            <a:off x="8694979" y="4598922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171775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連接可變電阻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8" name="圖片 7" descr="number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223" y="921337"/>
            <a:ext cx="701053" cy="1080000"/>
          </a:xfrm>
          <a:prstGeom prst="rect">
            <a:avLst/>
          </a:prstGeom>
        </p:spPr>
      </p:pic>
      <p:pic>
        <p:nvPicPr>
          <p:cNvPr id="9" name="圖片 8" descr="12200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663" y="1231847"/>
            <a:ext cx="6206152" cy="5171793"/>
          </a:xfrm>
          <a:prstGeom prst="rect">
            <a:avLst/>
          </a:prstGeom>
        </p:spPr>
      </p:pic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9497738-8365-433F-9659-A5A608BCA5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r>
              <a:rPr lang="zh-TW" altLang="en-US" dirty="0"/>
              <a:t>可變電阻的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A0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可變電阻的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A0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可變電阻的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A0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45BDAEC-D4B2-428C-8355-16CC185F95FF}"/>
              </a:ext>
            </a:extLst>
          </p:cNvPr>
          <p:cNvSpPr txBox="1"/>
          <p:nvPr/>
        </p:nvSpPr>
        <p:spPr>
          <a:xfrm>
            <a:off x="6996807" y="4419308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類比訊號轉化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702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轉化說明</a:t>
            </a:r>
            <a:r>
              <a:rPr lang="en-US" altLang="zh-TW" dirty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本專案需要將可變電阻的</a:t>
            </a:r>
            <a:r>
              <a:rPr lang="zh-TW" altLang="en-US" dirty="0">
                <a:solidFill>
                  <a:srgbClr val="FF0000"/>
                </a:solidFill>
              </a:rPr>
              <a:t>類比訊號輸入值</a:t>
            </a:r>
            <a:r>
              <a:rPr lang="zh-TW" altLang="en-US" dirty="0"/>
              <a:t>（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1023</a:t>
            </a:r>
            <a:r>
              <a:rPr lang="zh-TW" altLang="en-US" dirty="0"/>
              <a:t>），轉化成</a:t>
            </a:r>
            <a:r>
              <a:rPr lang="en-US" altLang="zh-TW" dirty="0"/>
              <a:t>LED</a:t>
            </a:r>
            <a:r>
              <a:rPr lang="zh-TW" altLang="en-US" dirty="0">
                <a:solidFill>
                  <a:srgbClr val="FF0000"/>
                </a:solidFill>
              </a:rPr>
              <a:t>模擬類比訊號輸出值</a:t>
            </a:r>
            <a:r>
              <a:rPr lang="zh-TW" altLang="en-US" dirty="0"/>
              <a:t>（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255</a:t>
            </a:r>
            <a:r>
              <a:rPr lang="zh-TW" altLang="en-US" dirty="0"/>
              <a:t>）。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155" y="3196691"/>
            <a:ext cx="4191590" cy="23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2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轉化說明</a:t>
            </a:r>
            <a:r>
              <a:rPr lang="en-US" altLang="zh-TW" dirty="0"/>
              <a:t>-2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轉化公式：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39" y="2649889"/>
            <a:ext cx="5935339" cy="234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98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185</TotalTime>
  <Words>221</Words>
  <Application>Microsoft Office PowerPoint</Application>
  <PresentationFormat>寬螢幕</PresentationFormat>
  <Paragraphs>45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Arial</vt:lpstr>
      <vt:lpstr>Century Schoolbook</vt:lpstr>
      <vt:lpstr>Wingdings</vt:lpstr>
      <vt:lpstr>Wingdings 2</vt:lpstr>
      <vt:lpstr>佈景主題1</vt:lpstr>
      <vt:lpstr>控制LED亮度</vt:lpstr>
      <vt:lpstr>專案說明</vt:lpstr>
      <vt:lpstr>器材說明</vt:lpstr>
      <vt:lpstr>連接方式</vt:lpstr>
      <vt:lpstr>連接LED紅綠燈模組</vt:lpstr>
      <vt:lpstr>連接可變電阻</vt:lpstr>
      <vt:lpstr>類比訊號轉化</vt:lpstr>
      <vt:lpstr>轉化說明-1</vt:lpstr>
      <vt:lpstr>轉化說明-2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35</cp:revision>
  <dcterms:created xsi:type="dcterms:W3CDTF">2016-08-03T01:20:23Z</dcterms:created>
  <dcterms:modified xsi:type="dcterms:W3CDTF">2017-09-09T05:41:15Z</dcterms:modified>
</cp:coreProperties>
</file>