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64" r:id="rId4"/>
    <p:sldId id="277" r:id="rId5"/>
    <p:sldId id="272" r:id="rId6"/>
    <p:sldId id="274" r:id="rId7"/>
    <p:sldId id="273" r:id="rId8"/>
    <p:sldId id="275" r:id="rId9"/>
    <p:sldId id="265" r:id="rId10"/>
    <p:sldId id="276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 cap="none" baseline="0"/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2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23900"/>
            <a:ext cx="9956800" cy="693738"/>
          </a:xfrm>
        </p:spPr>
        <p:txBody>
          <a:bodyPr/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60" y="6512868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（宜蘭縣版學生資訊課程教材）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位置隨我走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658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程式碼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重複執行：</a:t>
            </a:r>
            <a:endParaRPr lang="en-US" altLang="zh-TW" dirty="0"/>
          </a:p>
          <a:p>
            <a:pPr lvl="1"/>
            <a:r>
              <a:rPr lang="zh-TW" altLang="en-US" dirty="0"/>
              <a:t>設定</a:t>
            </a:r>
            <a:r>
              <a:rPr lang="en-US" altLang="zh-TW" dirty="0"/>
              <a:t>x</a:t>
            </a:r>
            <a:r>
              <a:rPr lang="zh-TW" altLang="en-US" dirty="0"/>
              <a:t>座標為</a:t>
            </a:r>
            <a:r>
              <a:rPr lang="en-US" altLang="zh-TW" u="sng" dirty="0"/>
              <a:t>〔</a:t>
            </a:r>
            <a:r>
              <a:rPr lang="zh-TW" altLang="en-US" u="sng" dirty="0"/>
              <a:t>（腳位</a:t>
            </a:r>
            <a:r>
              <a:rPr lang="en-US" altLang="zh-TW" u="sng" dirty="0"/>
              <a:t>A0</a:t>
            </a:r>
            <a:r>
              <a:rPr lang="zh-TW" altLang="en-US" u="sng" dirty="0"/>
              <a:t>輸入值）</a:t>
            </a:r>
            <a:r>
              <a:rPr lang="en-US" altLang="zh-TW" u="sng"/>
              <a:t>/ 1023* </a:t>
            </a:r>
            <a:r>
              <a:rPr lang="en-US" altLang="zh-TW" u="sng" dirty="0"/>
              <a:t>480〕</a:t>
            </a:r>
            <a:r>
              <a:rPr lang="zh-TW" altLang="en-US" u="sng" dirty="0"/>
              <a:t>─ </a:t>
            </a:r>
            <a:r>
              <a:rPr lang="en-US" altLang="zh-TW" u="sng" dirty="0"/>
              <a:t>240</a:t>
            </a:r>
            <a:endParaRPr lang="zh-TW" altLang="en-US" u="sng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EBF08D26-2420-46CA-AF0E-97D71B2D6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240" y="2662236"/>
            <a:ext cx="7626243" cy="3216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694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專案說明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本專案利用可變電阻調整角色在</a:t>
            </a:r>
            <a:r>
              <a:rPr lang="en-US" altLang="zh-TW" dirty="0"/>
              <a:t>x</a:t>
            </a:r>
            <a:r>
              <a:rPr lang="zh-TW" altLang="en-US" dirty="0"/>
              <a:t>座標上的移動。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0099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連接方式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6318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內容版面配置區 6" descr="0922b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6849" y="1623462"/>
            <a:ext cx="5716302" cy="482710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10141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可變電阻轉化</a:t>
            </a:r>
            <a:r>
              <a:rPr lang="en-US" altLang="zh-TW" dirty="0"/>
              <a:t>x</a:t>
            </a:r>
            <a:r>
              <a:rPr lang="zh-TW" altLang="en-US" dirty="0"/>
              <a:t>軸座標位置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8875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計算說明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可變電阻值介於</a:t>
            </a:r>
            <a:r>
              <a:rPr lang="en-US" altLang="zh-TW" dirty="0"/>
              <a:t>0</a:t>
            </a:r>
            <a:r>
              <a:rPr lang="zh-TW" altLang="en-US" dirty="0"/>
              <a:t>～</a:t>
            </a:r>
            <a:r>
              <a:rPr lang="en-US" altLang="zh-TW" dirty="0"/>
              <a:t>1023</a:t>
            </a:r>
            <a:r>
              <a:rPr lang="zh-TW" altLang="en-US" dirty="0"/>
              <a:t>間。</a:t>
            </a:r>
            <a:endParaRPr lang="en-US" altLang="zh-TW" dirty="0"/>
          </a:p>
          <a:p>
            <a:r>
              <a:rPr lang="en-US" altLang="zh-TW" dirty="0"/>
              <a:t>Scratch </a:t>
            </a:r>
            <a:r>
              <a:rPr lang="zh-TW" altLang="en-US" dirty="0"/>
              <a:t>舞台之</a:t>
            </a:r>
            <a:r>
              <a:rPr lang="en-US" altLang="zh-TW" dirty="0"/>
              <a:t>x</a:t>
            </a:r>
            <a:r>
              <a:rPr lang="zh-TW" altLang="en-US" dirty="0"/>
              <a:t>座標介於</a:t>
            </a:r>
            <a:r>
              <a:rPr lang="en-US" altLang="zh-TW" dirty="0"/>
              <a:t>-240</a:t>
            </a:r>
            <a:r>
              <a:rPr lang="zh-TW" altLang="en-US" dirty="0"/>
              <a:t>～</a:t>
            </a:r>
            <a:r>
              <a:rPr lang="en-US" altLang="zh-TW" dirty="0"/>
              <a:t>240</a:t>
            </a:r>
            <a:r>
              <a:rPr lang="zh-TW" altLang="en-US" dirty="0"/>
              <a:t>之間。</a:t>
            </a:r>
            <a:endParaRPr lang="en-US" altLang="zh-TW" dirty="0"/>
          </a:p>
          <a:p>
            <a:r>
              <a:rPr lang="zh-TW" altLang="en-US" dirty="0"/>
              <a:t>轉換公式：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050" y="3544396"/>
            <a:ext cx="7116967" cy="1739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166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可變電阻轉化</a:t>
            </a:r>
            <a:r>
              <a:rPr lang="en-US" altLang="zh-TW" dirty="0"/>
              <a:t>y</a:t>
            </a:r>
            <a:r>
              <a:rPr lang="zh-TW" altLang="en-US" dirty="0"/>
              <a:t>軸座標位置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03650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計算說明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可變電阻之值介於</a:t>
            </a:r>
            <a:r>
              <a:rPr lang="en-US" altLang="zh-TW" dirty="0"/>
              <a:t>0</a:t>
            </a:r>
            <a:r>
              <a:rPr lang="zh-TW" altLang="en-US" dirty="0"/>
              <a:t>～</a:t>
            </a:r>
            <a:r>
              <a:rPr lang="en-US" altLang="zh-TW" dirty="0"/>
              <a:t>1023</a:t>
            </a:r>
            <a:r>
              <a:rPr lang="zh-TW" altLang="en-US" dirty="0"/>
              <a:t>間。</a:t>
            </a:r>
            <a:endParaRPr lang="en-US" altLang="zh-TW" dirty="0"/>
          </a:p>
          <a:p>
            <a:r>
              <a:rPr lang="en-US" altLang="zh-TW" dirty="0"/>
              <a:t>Scratch </a:t>
            </a:r>
            <a:r>
              <a:rPr lang="zh-TW" altLang="en-US" dirty="0"/>
              <a:t>舞台之</a:t>
            </a:r>
            <a:r>
              <a:rPr lang="en-US" altLang="zh-TW" dirty="0"/>
              <a:t>y</a:t>
            </a:r>
            <a:r>
              <a:rPr lang="zh-TW" altLang="en-US" dirty="0"/>
              <a:t>座標介於</a:t>
            </a:r>
            <a:r>
              <a:rPr lang="en-US" altLang="zh-TW" dirty="0"/>
              <a:t>-180</a:t>
            </a:r>
            <a:r>
              <a:rPr lang="zh-TW" altLang="en-US" dirty="0"/>
              <a:t>～</a:t>
            </a:r>
            <a:r>
              <a:rPr lang="en-US" altLang="zh-TW" dirty="0"/>
              <a:t>180</a:t>
            </a:r>
            <a:r>
              <a:rPr lang="zh-TW" altLang="en-US" dirty="0"/>
              <a:t>間。</a:t>
            </a:r>
            <a:endParaRPr lang="en-US" altLang="zh-TW" dirty="0"/>
          </a:p>
          <a:p>
            <a:r>
              <a:rPr lang="zh-TW" altLang="en-US" dirty="0"/>
              <a:t>轉換公式：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806" y="3641501"/>
            <a:ext cx="6554205" cy="160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679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程式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887296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87</TotalTime>
  <Words>123</Words>
  <Application>Microsoft Office PowerPoint</Application>
  <PresentationFormat>寬螢幕</PresentationFormat>
  <Paragraphs>28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新細明體</vt:lpstr>
      <vt:lpstr>Century Schoolbook</vt:lpstr>
      <vt:lpstr>Wingdings</vt:lpstr>
      <vt:lpstr>Wingdings 2</vt:lpstr>
      <vt:lpstr>佈景主題1</vt:lpstr>
      <vt:lpstr>位置隨我走</vt:lpstr>
      <vt:lpstr>專案說明</vt:lpstr>
      <vt:lpstr>連接方式</vt:lpstr>
      <vt:lpstr>連接方式</vt:lpstr>
      <vt:lpstr>可變電阻轉化x軸座標位置</vt:lpstr>
      <vt:lpstr>計算說明</vt:lpstr>
      <vt:lpstr>可變電阻轉化y軸座標位置</vt:lpstr>
      <vt:lpstr>計算說明</vt:lpstr>
      <vt:lpstr>程式</vt:lpstr>
      <vt:lpstr>程式碼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justina</dc:creator>
  <cp:lastModifiedBy>Justina</cp:lastModifiedBy>
  <cp:revision>30</cp:revision>
  <dcterms:created xsi:type="dcterms:W3CDTF">2016-08-03T01:20:23Z</dcterms:created>
  <dcterms:modified xsi:type="dcterms:W3CDTF">2017-09-02T01:10:17Z</dcterms:modified>
</cp:coreProperties>
</file>