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9" r:id="rId4"/>
    <p:sldId id="270" r:id="rId5"/>
    <p:sldId id="260" r:id="rId6"/>
    <p:sldId id="268" r:id="rId7"/>
    <p:sldId id="269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2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大小隨我變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/>
              <a:t>本專案利用可變電阻調整角色的大小。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009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480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 descr="0922b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6849" y="1623462"/>
            <a:ext cx="5716302" cy="48271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014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8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4873752"/>
          </a:xfrm>
        </p:spPr>
        <p:txBody>
          <a:bodyPr/>
          <a:lstStyle/>
          <a:p>
            <a:r>
              <a:rPr lang="zh-TW" altLang="en-US" dirty="0"/>
              <a:t>重複執行：</a:t>
            </a:r>
            <a:endParaRPr lang="en-US" altLang="zh-TW" dirty="0"/>
          </a:p>
          <a:p>
            <a:pPr lvl="1"/>
            <a:r>
              <a:rPr lang="zh-TW" altLang="en-US" dirty="0"/>
              <a:t>將角色大小設定為（</a:t>
            </a:r>
            <a:r>
              <a:rPr lang="zh-TW" altLang="en-US" u="sng" dirty="0"/>
              <a:t>腳位</a:t>
            </a:r>
            <a:r>
              <a:rPr lang="en-US" altLang="zh-TW" u="sng" dirty="0"/>
              <a:t>A0</a:t>
            </a:r>
            <a:r>
              <a:rPr lang="zh-TW" altLang="en-US" u="sng" dirty="0"/>
              <a:t>輸入值）</a:t>
            </a:r>
            <a:r>
              <a:rPr lang="en-US" altLang="zh-TW" u="sng" dirty="0"/>
              <a:t>/ 10.23 %</a:t>
            </a:r>
          </a:p>
          <a:p>
            <a:pPr lvl="1"/>
            <a:endParaRPr lang="en-US" altLang="zh-TW" u="sng" dirty="0"/>
          </a:p>
          <a:p>
            <a:pPr lvl="1"/>
            <a:endParaRPr lang="en-US" altLang="zh-TW" u="sng" dirty="0"/>
          </a:p>
          <a:p>
            <a:pPr lvl="1"/>
            <a:endParaRPr lang="en-US" altLang="zh-TW" u="sng" dirty="0"/>
          </a:p>
          <a:p>
            <a:pPr lvl="1"/>
            <a:endParaRPr lang="en-US" altLang="zh-TW" u="sng" dirty="0"/>
          </a:p>
          <a:p>
            <a:pPr lvl="1"/>
            <a:endParaRPr lang="en-US" altLang="zh-TW" u="sng" dirty="0"/>
          </a:p>
          <a:p>
            <a:pPr lvl="1"/>
            <a:endParaRPr lang="en-US" altLang="zh-TW" u="sng" dirty="0"/>
          </a:p>
          <a:p>
            <a:pPr marL="365760" lvl="1" indent="0">
              <a:buNone/>
            </a:pPr>
            <a:endParaRPr lang="en-US" altLang="zh-TW" u="sng" dirty="0"/>
          </a:p>
          <a:p>
            <a:r>
              <a:rPr lang="zh-TW" altLang="en-US" dirty="0"/>
              <a:t>說明：由於類比輸入值介於</a:t>
            </a:r>
            <a:r>
              <a:rPr lang="en-US" altLang="zh-TW" dirty="0"/>
              <a:t>0</a:t>
            </a:r>
            <a:r>
              <a:rPr lang="zh-TW" altLang="en-US" dirty="0"/>
              <a:t>～</a:t>
            </a:r>
            <a:r>
              <a:rPr lang="en-US" altLang="zh-TW" dirty="0"/>
              <a:t>1023</a:t>
            </a:r>
            <a:r>
              <a:rPr lang="zh-TW" altLang="en-US" dirty="0"/>
              <a:t>之間，故腳位</a:t>
            </a:r>
            <a:r>
              <a:rPr lang="en-US" altLang="zh-TW" dirty="0"/>
              <a:t>A0</a:t>
            </a:r>
            <a:r>
              <a:rPr lang="zh-TW" altLang="en-US" dirty="0"/>
              <a:t>值 ／</a:t>
            </a:r>
            <a:r>
              <a:rPr lang="en-US" altLang="zh-TW" dirty="0"/>
              <a:t>10.23</a:t>
            </a:r>
            <a:r>
              <a:rPr lang="zh-TW" altLang="en-US" dirty="0"/>
              <a:t>，其值介於</a:t>
            </a:r>
            <a:r>
              <a:rPr lang="en-US" altLang="zh-TW" dirty="0"/>
              <a:t>0</a:t>
            </a:r>
            <a:r>
              <a:rPr lang="zh-TW" altLang="en-US" dirty="0"/>
              <a:t>～</a:t>
            </a:r>
            <a:r>
              <a:rPr lang="en-US" altLang="zh-TW" dirty="0"/>
              <a:t>100</a:t>
            </a:r>
            <a:r>
              <a:rPr lang="zh-TW" altLang="en-US" dirty="0"/>
              <a:t>之間。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AFE3C46E-842D-4FFB-9BB5-88FC28350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902" y="2643867"/>
            <a:ext cx="4785633" cy="242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6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B852B5CD-8961-4B72-88E9-A23243FAA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306" y="2725509"/>
            <a:ext cx="6336116" cy="320992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小延伸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修改大小設定之值，看有何變化。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036447" y="4803684"/>
            <a:ext cx="815237" cy="5186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821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112</TotalTime>
  <Words>85</Words>
  <Application>Microsoft Office PowerPoint</Application>
  <PresentationFormat>寬螢幕</PresentationFormat>
  <Paragraphs>25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新細明體</vt:lpstr>
      <vt:lpstr>Century Schoolbook</vt:lpstr>
      <vt:lpstr>Wingdings</vt:lpstr>
      <vt:lpstr>Wingdings 2</vt:lpstr>
      <vt:lpstr>佈景主題1</vt:lpstr>
      <vt:lpstr>大小隨我變</vt:lpstr>
      <vt:lpstr>專案說明</vt:lpstr>
      <vt:lpstr>連接方式</vt:lpstr>
      <vt:lpstr>連接方式</vt:lpstr>
      <vt:lpstr>程式</vt:lpstr>
      <vt:lpstr>程式</vt:lpstr>
      <vt:lpstr>小延伸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30</cp:revision>
  <dcterms:created xsi:type="dcterms:W3CDTF">2016-08-03T01:20:23Z</dcterms:created>
  <dcterms:modified xsi:type="dcterms:W3CDTF">2017-09-02T01:09:51Z</dcterms:modified>
</cp:coreProperties>
</file>