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認識可變電阻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有</a:t>
            </a:r>
            <a:r>
              <a:rPr lang="zh-TW" altLang="en-US" dirty="0">
                <a:solidFill>
                  <a:srgbClr val="FF0000"/>
                </a:solidFill>
              </a:rPr>
              <a:t>旋鈕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滑桿</a:t>
            </a:r>
            <a:r>
              <a:rPr lang="zh-TW" altLang="en-US" dirty="0"/>
              <a:t>等造型。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582" y="3846387"/>
            <a:ext cx="3142821" cy="5757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692" y="3674713"/>
            <a:ext cx="1438275" cy="2171700"/>
          </a:xfrm>
          <a:prstGeom prst="rect">
            <a:avLst/>
          </a:prstGeom>
        </p:spPr>
      </p:pic>
      <p:pic>
        <p:nvPicPr>
          <p:cNvPr id="7" name="Picture 2" descr="http://blog.ilc.edu.tw/blog/gallery/868/868-32609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323" y="3966368"/>
            <a:ext cx="1460849" cy="176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blog.ilc.edu.tw/blog/gallery/868/previews/868-33012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03" y="4808125"/>
            <a:ext cx="2903578" cy="75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3320434" y="2983267"/>
            <a:ext cx="995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/>
              <a:t>旋轉式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7814703" y="2983267"/>
            <a:ext cx="988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/>
              <a:t>滑動式</a:t>
            </a:r>
          </a:p>
        </p:txBody>
      </p:sp>
    </p:spTree>
    <p:extLst>
      <p:ext uri="{BB962C8B-B14F-4D97-AF65-F5344CB8AC3E}">
        <p14:creationId xmlns:p14="http://schemas.microsoft.com/office/powerpoint/2010/main" val="50387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上方有一個旋鈕。</a:t>
            </a:r>
            <a:endParaRPr lang="en-US" altLang="zh-TW" dirty="0"/>
          </a:p>
          <a:p>
            <a:r>
              <a:rPr lang="zh-TW" altLang="en-US" dirty="0"/>
              <a:t>有三隻腳。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642" y="2558315"/>
            <a:ext cx="2710071" cy="271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屬於</a:t>
            </a:r>
            <a:r>
              <a:rPr lang="zh-TW" altLang="en-US" dirty="0">
                <a:solidFill>
                  <a:srgbClr val="FF0000"/>
                </a:solidFill>
              </a:rPr>
              <a:t>類比輸入</a:t>
            </a:r>
            <a:r>
              <a:rPr lang="zh-TW" altLang="en-US" dirty="0"/>
              <a:t>裝置。</a:t>
            </a:r>
            <a:endParaRPr lang="en-US" altLang="zh-TW" dirty="0"/>
          </a:p>
          <a:p>
            <a:r>
              <a:rPr lang="zh-TW" altLang="en-US" dirty="0"/>
              <a:t>經由轉動改變兩個固定端間電阻值的電子零件。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2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7844" y="690495"/>
            <a:ext cx="7467600" cy="693738"/>
          </a:xfrm>
        </p:spPr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16422" y="1599351"/>
            <a:ext cx="7467600" cy="4873752"/>
          </a:xfrm>
        </p:spPr>
        <p:txBody>
          <a:bodyPr/>
          <a:lstStyle/>
          <a:p>
            <a:r>
              <a:rPr lang="zh-TW" altLang="en-US" dirty="0"/>
              <a:t>使用</a:t>
            </a:r>
            <a:r>
              <a:rPr lang="zh-TW" altLang="en-US" dirty="0">
                <a:solidFill>
                  <a:srgbClr val="FF0000"/>
                </a:solidFill>
              </a:rPr>
              <a:t>類比</a:t>
            </a:r>
            <a:r>
              <a:rPr lang="zh-TW" altLang="en-US" dirty="0"/>
              <a:t>腳位（</a:t>
            </a:r>
            <a:r>
              <a:rPr lang="en-US" altLang="zh-TW" dirty="0"/>
              <a:t>A0</a:t>
            </a:r>
            <a:r>
              <a:rPr lang="zh-TW" altLang="en-US" dirty="0"/>
              <a:t>～</a:t>
            </a:r>
            <a:r>
              <a:rPr lang="en-US" altLang="zh-TW" dirty="0"/>
              <a:t>A5</a:t>
            </a:r>
            <a:r>
              <a:rPr lang="zh-TW" altLang="en-US" dirty="0"/>
              <a:t>）均可。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811995" y="4224372"/>
            <a:ext cx="115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類比腳位</a:t>
            </a:r>
          </a:p>
        </p:txBody>
      </p:sp>
      <p:sp>
        <p:nvSpPr>
          <p:cNvPr id="9" name="箭號: 向上 8"/>
          <p:cNvSpPr/>
          <p:nvPr/>
        </p:nvSpPr>
        <p:spPr>
          <a:xfrm rot="5400000">
            <a:off x="5226719" y="4049241"/>
            <a:ext cx="305137" cy="655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294" y="1939642"/>
            <a:ext cx="4736322" cy="399956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 flipH="1">
            <a:off x="6136459" y="4036227"/>
            <a:ext cx="585644" cy="68143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95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1" y="1600200"/>
            <a:ext cx="3888223" cy="4873752"/>
          </a:xfrm>
        </p:spPr>
        <p:txBody>
          <a:bodyPr/>
          <a:lstStyle/>
          <a:p>
            <a:r>
              <a:rPr lang="zh-TW" altLang="en-US" dirty="0"/>
              <a:t>不斷地讀取可變電阻的值，並且顯示在螢幕上。</a:t>
            </a:r>
            <a:endParaRPr lang="en-US" altLang="zh-TW" dirty="0"/>
          </a:p>
          <a:p>
            <a:r>
              <a:rPr lang="zh-TW" altLang="en-US" dirty="0"/>
              <a:t>重複執行</a:t>
            </a:r>
            <a:endParaRPr lang="en-US" altLang="zh-TW" dirty="0"/>
          </a:p>
          <a:p>
            <a:pPr lvl="1"/>
            <a:r>
              <a:rPr lang="zh-TW" altLang="en-US" dirty="0"/>
              <a:t>顯示類比腳位</a:t>
            </a:r>
            <a:r>
              <a:rPr lang="en-US" altLang="zh-TW" dirty="0"/>
              <a:t>A0</a:t>
            </a:r>
            <a:r>
              <a:rPr lang="zh-TW" altLang="en-US" dirty="0"/>
              <a:t>的值。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" t="2470" r="75507" b="3556"/>
          <a:stretch/>
        </p:blipFill>
        <p:spPr>
          <a:xfrm>
            <a:off x="3255695" y="3638551"/>
            <a:ext cx="1804524" cy="227386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33442A8F-9AE5-4456-B687-2B5E00F8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713" y="1600200"/>
            <a:ext cx="3811525" cy="261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75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152</TotalTime>
  <Words>92</Words>
  <Application>Microsoft Office PowerPoint</Application>
  <PresentationFormat>寬螢幕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Century Schoolbook</vt:lpstr>
      <vt:lpstr>Wingdings</vt:lpstr>
      <vt:lpstr>Wingdings 2</vt:lpstr>
      <vt:lpstr>佈景主題1</vt:lpstr>
      <vt:lpstr>認識可變電阻</vt:lpstr>
      <vt:lpstr>外型</vt:lpstr>
      <vt:lpstr>外型</vt:lpstr>
      <vt:lpstr>原理</vt:lpstr>
      <vt:lpstr>連接方式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30</cp:revision>
  <dcterms:created xsi:type="dcterms:W3CDTF">2016-08-03T01:20:23Z</dcterms:created>
  <dcterms:modified xsi:type="dcterms:W3CDTF">2017-09-01T09:08:20Z</dcterms:modified>
</cp:coreProperties>
</file>