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7" r:id="rId4"/>
    <p:sldId id="260" r:id="rId5"/>
    <p:sldId id="273" r:id="rId6"/>
    <p:sldId id="274" r:id="rId7"/>
    <p:sldId id="261" r:id="rId8"/>
    <p:sldId id="259" r:id="rId9"/>
    <p:sldId id="275" r:id="rId10"/>
    <p:sldId id="276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比大小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CDF7A0-C9FB-45A4-B0BE-CFA3A5B64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程式（玩家數字）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F9ADD8D-CC80-49F0-9F80-B39DD6E09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47AD572B-7DDA-43C8-9578-FEF3741C62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434" y="2098221"/>
            <a:ext cx="2387374" cy="2987879"/>
          </a:xfrm>
          <a:prstGeom prst="rect">
            <a:avLst/>
          </a:prstGeom>
        </p:spPr>
      </p:pic>
      <p:pic>
        <p:nvPicPr>
          <p:cNvPr id="15" name="圖片 14">
            <a:extLst>
              <a:ext uri="{FF2B5EF4-FFF2-40B4-BE49-F238E27FC236}">
                <a16:creationId xmlns:a16="http://schemas.microsoft.com/office/drawing/2014/main" id="{6C6B9120-AB12-40E5-BC00-44157D221A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586" y="2098221"/>
            <a:ext cx="3933222" cy="400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332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專案說明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本專案是比較數字大小的遊戲，玩字選擇的數字與電腦隨機選擇的數字進行比較。</a:t>
            </a:r>
            <a:endParaRPr lang="en-US" altLang="zh-TW" dirty="0"/>
          </a:p>
          <a:p>
            <a:r>
              <a:rPr lang="zh-TW" altLang="en-US" dirty="0"/>
              <a:t>使用微動開關與蜂鳴器：</a:t>
            </a:r>
            <a:endParaRPr lang="en-US" altLang="zh-TW" dirty="0"/>
          </a:p>
          <a:p>
            <a:pPr lvl="1"/>
            <a:r>
              <a:rPr lang="zh-TW" altLang="en-US" dirty="0"/>
              <a:t>以微動開關進行數字的選擇。</a:t>
            </a:r>
            <a:endParaRPr lang="en-US" altLang="zh-TW" dirty="0"/>
          </a:p>
          <a:p>
            <a:pPr lvl="1"/>
            <a:r>
              <a:rPr lang="zh-TW" altLang="en-US" dirty="0"/>
              <a:t>如果玩家選的數字大於電腦的數字，則發出聲音。</a:t>
            </a:r>
            <a:endParaRPr lang="en-US" altLang="zh-TW" dirty="0"/>
          </a:p>
          <a:p>
            <a:pPr marL="365760" lvl="1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9682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器材說明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微動開關模組</a:t>
            </a:r>
            <a:r>
              <a:rPr lang="en-US" altLang="zh-TW" dirty="0"/>
              <a:t>1</a:t>
            </a:r>
            <a:r>
              <a:rPr lang="zh-TW" altLang="en-US" dirty="0"/>
              <a:t>個、蜂鳴器模組</a:t>
            </a:r>
            <a:r>
              <a:rPr lang="en-US" altLang="zh-TW" dirty="0"/>
              <a:t>1</a:t>
            </a:r>
            <a:r>
              <a:rPr lang="zh-TW" altLang="en-US" dirty="0"/>
              <a:t>個。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956" y="2929624"/>
            <a:ext cx="1676400" cy="2752725"/>
          </a:xfrm>
          <a:prstGeom prst="rect">
            <a:avLst/>
          </a:prstGeom>
        </p:spPr>
      </p:pic>
      <p:pic>
        <p:nvPicPr>
          <p:cNvPr id="8" name="圖片 7" descr="1228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754" y="2578119"/>
            <a:ext cx="2521820" cy="322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533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連接方式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連接微動開關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6" name="圖片 5" descr="number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9353" y="635788"/>
            <a:ext cx="666844" cy="1440000"/>
          </a:xfrm>
          <a:prstGeom prst="rect">
            <a:avLst/>
          </a:prstGeom>
        </p:spPr>
      </p:pic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719B2629-FAAF-4051-8DCF-941E515A91E6}"/>
              </a:ext>
            </a:extLst>
          </p:cNvPr>
          <p:cNvSpPr txBox="1">
            <a:spLocks/>
          </p:cNvSpPr>
          <p:nvPr/>
        </p:nvSpPr>
        <p:spPr>
          <a:xfrm>
            <a:off x="729343" y="16560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微動開關的</a:t>
            </a:r>
            <a:r>
              <a:rPr lang="en-US" altLang="zh-TW" dirty="0"/>
              <a:t>G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D3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微動開關的</a:t>
            </a:r>
            <a:r>
              <a:rPr lang="en-US" altLang="zh-TW" dirty="0"/>
              <a:t>V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D3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V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微動開關的</a:t>
            </a:r>
            <a:r>
              <a:rPr lang="en-US" altLang="zh-TW" dirty="0"/>
              <a:t>S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D3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S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dirty="0">
              <a:solidFill>
                <a:srgbClr val="FF0000"/>
              </a:solidFill>
            </a:endParaRPr>
          </a:p>
        </p:txBody>
      </p:sp>
      <p:pic>
        <p:nvPicPr>
          <p:cNvPr id="7" name="內容版面配置區 5" descr="1229a.png">
            <a:extLst>
              <a:ext uri="{FF2B5EF4-FFF2-40B4-BE49-F238E27FC236}">
                <a16:creationId xmlns:a16="http://schemas.microsoft.com/office/drawing/2014/main" id="{CC43F499-9D01-4E27-8966-6478BF058AC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5457834" y="1899641"/>
            <a:ext cx="4934780" cy="4386470"/>
          </a:xfrm>
        </p:spPr>
      </p:pic>
    </p:spTree>
    <p:extLst>
      <p:ext uri="{BB962C8B-B14F-4D97-AF65-F5344CB8AC3E}">
        <p14:creationId xmlns:p14="http://schemas.microsoft.com/office/powerpoint/2010/main" val="3006052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連接蜂鳴器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7" name="圖片 6" descr="number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985" y="3739317"/>
            <a:ext cx="934733" cy="1440000"/>
          </a:xfrm>
          <a:prstGeom prst="rect">
            <a:avLst/>
          </a:prstGeom>
        </p:spPr>
      </p:pic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1665B82D-35D0-4031-B7EB-45EE8E6EF718}"/>
              </a:ext>
            </a:extLst>
          </p:cNvPr>
          <p:cNvSpPr txBox="1">
            <a:spLocks/>
          </p:cNvSpPr>
          <p:nvPr/>
        </p:nvSpPr>
        <p:spPr>
          <a:xfrm>
            <a:off x="729343" y="16560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蜂鳴器的</a:t>
            </a:r>
            <a:r>
              <a:rPr lang="en-US" altLang="zh-TW" dirty="0"/>
              <a:t>G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D9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蜂鳴器的</a:t>
            </a:r>
            <a:r>
              <a:rPr lang="en-US" altLang="zh-TW" dirty="0"/>
              <a:t>V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D9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V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蜂鳴器的</a:t>
            </a:r>
            <a:r>
              <a:rPr lang="en-US" altLang="zh-TW" dirty="0"/>
              <a:t>S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D9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S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dirty="0">
              <a:solidFill>
                <a:srgbClr val="FF0000"/>
              </a:solidFill>
            </a:endParaRPr>
          </a:p>
        </p:txBody>
      </p:sp>
      <p:pic>
        <p:nvPicPr>
          <p:cNvPr id="40" name="內容版面配置區 39" descr="1216.png">
            <a:extLst>
              <a:ext uri="{FF2B5EF4-FFF2-40B4-BE49-F238E27FC236}">
                <a16:creationId xmlns:a16="http://schemas.microsoft.com/office/drawing/2014/main" id="{68D60025-AADE-49F4-A828-2BA9AC1C41F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6053284" y="3301230"/>
            <a:ext cx="3482601" cy="3018253"/>
          </a:xfrm>
          <a:prstGeom prst="rect">
            <a:avLst/>
          </a:prstGeom>
        </p:spPr>
      </p:pic>
      <p:cxnSp>
        <p:nvCxnSpPr>
          <p:cNvPr id="42" name="接點: 肘形 41">
            <a:extLst>
              <a:ext uri="{FF2B5EF4-FFF2-40B4-BE49-F238E27FC236}">
                <a16:creationId xmlns:a16="http://schemas.microsoft.com/office/drawing/2014/main" id="{2D9455D8-B44E-4303-A517-C2445D9BB0C5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819602" y="2589200"/>
            <a:ext cx="1687435" cy="1475963"/>
          </a:xfrm>
          <a:prstGeom prst="bentConnector3">
            <a:avLst>
              <a:gd name="adj1" fmla="val -1770"/>
            </a:avLst>
          </a:prstGeom>
          <a:ln w="412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接點: 肘形 50">
            <a:extLst>
              <a:ext uri="{FF2B5EF4-FFF2-40B4-BE49-F238E27FC236}">
                <a16:creationId xmlns:a16="http://schemas.microsoft.com/office/drawing/2014/main" id="{CED30504-0CF8-4E8E-B058-884F2367FE9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810492" y="2588660"/>
            <a:ext cx="1861106" cy="1650709"/>
          </a:xfrm>
          <a:prstGeom prst="bentConnector3">
            <a:avLst>
              <a:gd name="adj1" fmla="val 868"/>
            </a:avLst>
          </a:prstGeom>
          <a:ln w="412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接點: 肘形 51">
            <a:extLst>
              <a:ext uri="{FF2B5EF4-FFF2-40B4-BE49-F238E27FC236}">
                <a16:creationId xmlns:a16="http://schemas.microsoft.com/office/drawing/2014/main" id="{063680A8-45B1-489F-A1F4-24F94C0963F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755109" y="2605507"/>
            <a:ext cx="1609415" cy="1365323"/>
          </a:xfrm>
          <a:prstGeom prst="bentConnector3">
            <a:avLst>
              <a:gd name="adj1" fmla="val 1301"/>
            </a:avLst>
          </a:prstGeom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 descr="12281.png">
            <a:extLst>
              <a:ext uri="{FF2B5EF4-FFF2-40B4-BE49-F238E27FC236}">
                <a16:creationId xmlns:a16="http://schemas.microsoft.com/office/drawing/2014/main" id="{8D3FBA57-A418-40A1-B1EC-90DB36B00E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07681" y="1070769"/>
            <a:ext cx="1187239" cy="1517028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4825B6D9-A499-4DDF-A511-257A0187BB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418" y="1239520"/>
            <a:ext cx="821096" cy="1348277"/>
          </a:xfrm>
          <a:prstGeom prst="rect">
            <a:avLst/>
          </a:prstGeom>
        </p:spPr>
      </p:pic>
      <p:cxnSp>
        <p:nvCxnSpPr>
          <p:cNvPr id="72" name="接點: 肘形 71">
            <a:extLst>
              <a:ext uri="{FF2B5EF4-FFF2-40B4-BE49-F238E27FC236}">
                <a16:creationId xmlns:a16="http://schemas.microsoft.com/office/drawing/2014/main" id="{30D07F74-8129-471A-A503-67AD3E620B20}"/>
              </a:ext>
            </a:extLst>
          </p:cNvPr>
          <p:cNvCxnSpPr/>
          <p:nvPr/>
        </p:nvCxnSpPr>
        <p:spPr>
          <a:xfrm rot="5400000">
            <a:off x="7486419" y="2589298"/>
            <a:ext cx="3003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接點: 肘形 72">
            <a:extLst>
              <a:ext uri="{FF2B5EF4-FFF2-40B4-BE49-F238E27FC236}">
                <a16:creationId xmlns:a16="http://schemas.microsoft.com/office/drawing/2014/main" id="{2422F1D5-E9B0-48EB-B72C-5CEE4385739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371754" y="3046033"/>
            <a:ext cx="1861102" cy="735968"/>
          </a:xfrm>
          <a:prstGeom prst="bentConnector3">
            <a:avLst>
              <a:gd name="adj1" fmla="val 868"/>
            </a:avLst>
          </a:prstGeom>
          <a:ln w="412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接點: 肘形 81">
            <a:extLst>
              <a:ext uri="{FF2B5EF4-FFF2-40B4-BE49-F238E27FC236}">
                <a16:creationId xmlns:a16="http://schemas.microsoft.com/office/drawing/2014/main" id="{C83F6A93-326E-4F2B-A78A-AA1D012B89C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411192" y="3093804"/>
            <a:ext cx="1612780" cy="541411"/>
          </a:xfrm>
          <a:prstGeom prst="bentConnector3">
            <a:avLst>
              <a:gd name="adj1" fmla="val -623"/>
            </a:avLst>
          </a:prstGeom>
          <a:ln w="412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接點: 肘形 87">
            <a:extLst>
              <a:ext uri="{FF2B5EF4-FFF2-40B4-BE49-F238E27FC236}">
                <a16:creationId xmlns:a16="http://schemas.microsoft.com/office/drawing/2014/main" id="{E7DC5752-087B-471C-83A4-4E9F1AEEC5D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391152" y="3076518"/>
            <a:ext cx="1510517" cy="399071"/>
          </a:xfrm>
          <a:prstGeom prst="bentConnector3">
            <a:avLst>
              <a:gd name="adj1" fmla="val -1060"/>
            </a:avLst>
          </a:prstGeom>
          <a:ln w="412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106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程式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程式（舞台）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pic>
        <p:nvPicPr>
          <p:cNvPr id="16" name="內容版面配置區 15">
            <a:extLst>
              <a:ext uri="{FF2B5EF4-FFF2-40B4-BE49-F238E27FC236}">
                <a16:creationId xmlns:a16="http://schemas.microsoft.com/office/drawing/2014/main" id="{5BC42DEA-23CC-4494-80AC-36C5BAB3F6E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152" y="2113643"/>
            <a:ext cx="5734775" cy="3683000"/>
          </a:xfrm>
        </p:spPr>
      </p:pic>
    </p:spTree>
    <p:extLst>
      <p:ext uri="{BB962C8B-B14F-4D97-AF65-F5344CB8AC3E}">
        <p14:creationId xmlns:p14="http://schemas.microsoft.com/office/powerpoint/2010/main" val="3475794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CDF7A0-C9FB-45A4-B0BE-CFA3A5B64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程式（電腦數字）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8EA7FCB0-F329-4938-82AF-735FB76047E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680" y="2035825"/>
            <a:ext cx="2510291" cy="2978047"/>
          </a:xfr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F9ADD8D-CC80-49F0-9F80-B39DD6E09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281ED059-7F2E-4059-80D3-87DB5829B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072" y="2035825"/>
            <a:ext cx="4652229" cy="372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967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286</TotalTime>
  <Words>163</Words>
  <Application>Microsoft Office PowerPoint</Application>
  <PresentationFormat>寬螢幕</PresentationFormat>
  <Paragraphs>30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新細明體</vt:lpstr>
      <vt:lpstr>Century Schoolbook</vt:lpstr>
      <vt:lpstr>Wingdings</vt:lpstr>
      <vt:lpstr>Wingdings 2</vt:lpstr>
      <vt:lpstr>佈景主題1</vt:lpstr>
      <vt:lpstr>比大小</vt:lpstr>
      <vt:lpstr>專案說明</vt:lpstr>
      <vt:lpstr>器材說明</vt:lpstr>
      <vt:lpstr>連接方式</vt:lpstr>
      <vt:lpstr>連接微動開關</vt:lpstr>
      <vt:lpstr>連接蜂鳴器</vt:lpstr>
      <vt:lpstr>程式</vt:lpstr>
      <vt:lpstr>程式（舞台）</vt:lpstr>
      <vt:lpstr>程式（電腦數字）</vt:lpstr>
      <vt:lpstr>程式（玩家數字）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44</cp:revision>
  <dcterms:created xsi:type="dcterms:W3CDTF">2016-08-03T01:20:23Z</dcterms:created>
  <dcterms:modified xsi:type="dcterms:W3CDTF">2017-09-02T00:37:02Z</dcterms:modified>
</cp:coreProperties>
</file>