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7" r:id="rId4"/>
    <p:sldId id="260" r:id="rId5"/>
    <p:sldId id="268" r:id="rId6"/>
    <p:sldId id="269" r:id="rId7"/>
    <p:sldId id="261" r:id="rId8"/>
    <p:sldId id="259" r:id="rId9"/>
    <p:sldId id="271" r:id="rId10"/>
    <p:sldId id="270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芝麻開門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程式（門</a:t>
            </a:r>
            <a:r>
              <a:rPr lang="en-US" altLang="zh-TW" dirty="0"/>
              <a:t>2</a:t>
            </a:r>
            <a:r>
              <a:rPr lang="zh-TW" altLang="en-US" dirty="0"/>
              <a:t>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5A0900F-801C-478B-B70C-2BF43F380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151" y="1833829"/>
            <a:ext cx="2257425" cy="336232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8BA9AEF7-E1D7-4D13-A8E7-876A8CF91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1218438"/>
            <a:ext cx="38481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37032" y="1600200"/>
            <a:ext cx="9956800" cy="4873752"/>
          </a:xfrm>
        </p:spPr>
        <p:txBody>
          <a:bodyPr/>
          <a:lstStyle/>
          <a:p>
            <a:r>
              <a:rPr lang="zh-TW" altLang="en-US" dirty="0"/>
              <a:t>本專案是</a:t>
            </a:r>
            <a:r>
              <a:rPr lang="zh-TW" altLang="en-US"/>
              <a:t>要抓躲</a:t>
            </a:r>
            <a:r>
              <a:rPr lang="zh-TW" altLang="en-US" dirty="0"/>
              <a:t>在門後的貓咪，打開門時，點擊貓咪就會發出聲音。</a:t>
            </a:r>
            <a:endParaRPr lang="en-US" altLang="zh-TW" dirty="0"/>
          </a:p>
          <a:p>
            <a:r>
              <a:rPr lang="zh-TW" altLang="en-US" dirty="0"/>
              <a:t>本專案是使用微動開關與蜂鳴器：</a:t>
            </a:r>
            <a:endParaRPr lang="en-US" altLang="zh-TW" dirty="0"/>
          </a:p>
          <a:p>
            <a:pPr lvl="1"/>
            <a:r>
              <a:rPr lang="zh-TW" altLang="en-US" dirty="0"/>
              <a:t>當按下微動開關之後，門會打開。</a:t>
            </a:r>
            <a:endParaRPr lang="en-US" altLang="zh-TW" dirty="0"/>
          </a:p>
          <a:p>
            <a:pPr lvl="1"/>
            <a:r>
              <a:rPr lang="zh-TW" altLang="en-US" dirty="0"/>
              <a:t>如果點擊貓咪，則蜂鳴器會發出聲音。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96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微動開關模組</a:t>
            </a:r>
            <a:r>
              <a:rPr lang="en-US" altLang="zh-TW" dirty="0"/>
              <a:t>1</a:t>
            </a:r>
            <a:r>
              <a:rPr lang="zh-TW" altLang="en-US" dirty="0"/>
              <a:t>個、蜂鳴器模組</a:t>
            </a:r>
            <a:r>
              <a:rPr lang="en-US" altLang="zh-TW" dirty="0"/>
              <a:t>1</a:t>
            </a:r>
            <a:r>
              <a:rPr lang="zh-TW" altLang="en-US" dirty="0"/>
              <a:t>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56" y="2929624"/>
            <a:ext cx="1676400" cy="2752725"/>
          </a:xfrm>
          <a:prstGeom prst="rect">
            <a:avLst/>
          </a:prstGeom>
        </p:spPr>
      </p:pic>
      <p:pic>
        <p:nvPicPr>
          <p:cNvPr id="8" name="圖片 7" descr="1228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99" y="2618580"/>
            <a:ext cx="2521820" cy="322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連接微動開關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353" y="635788"/>
            <a:ext cx="666844" cy="1440000"/>
          </a:xfrm>
          <a:prstGeom prst="rect">
            <a:avLst/>
          </a:prstGeom>
        </p:spPr>
      </p:pic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19B2629-FAAF-4051-8DCF-941E515A91E6}"/>
              </a:ext>
            </a:extLst>
          </p:cNvPr>
          <p:cNvSpPr txBox="1">
            <a:spLocks/>
          </p:cNvSpPr>
          <p:nvPr/>
        </p:nvSpPr>
        <p:spPr>
          <a:xfrm>
            <a:off x="729343" y="16560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微動開關的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微動開關的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微動開關的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7" name="內容版面配置區 5" descr="1229a.png">
            <a:extLst>
              <a:ext uri="{FF2B5EF4-FFF2-40B4-BE49-F238E27FC236}">
                <a16:creationId xmlns:a16="http://schemas.microsoft.com/office/drawing/2014/main" id="{CC43F499-9D01-4E27-8966-6478BF058A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457834" y="1899641"/>
            <a:ext cx="4934780" cy="4386470"/>
          </a:xfrm>
        </p:spPr>
      </p:pic>
    </p:spTree>
    <p:extLst>
      <p:ext uri="{BB962C8B-B14F-4D97-AF65-F5344CB8AC3E}">
        <p14:creationId xmlns:p14="http://schemas.microsoft.com/office/powerpoint/2010/main" val="155127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連接蜂鳴器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985" y="3739317"/>
            <a:ext cx="934733" cy="1440000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1665B82D-35D0-4031-B7EB-45EE8E6EF718}"/>
              </a:ext>
            </a:extLst>
          </p:cNvPr>
          <p:cNvSpPr txBox="1">
            <a:spLocks/>
          </p:cNvSpPr>
          <p:nvPr/>
        </p:nvSpPr>
        <p:spPr>
          <a:xfrm>
            <a:off x="729343" y="16560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蜂鳴器的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0" name="內容版面配置區 39" descr="1216.png">
            <a:extLst>
              <a:ext uri="{FF2B5EF4-FFF2-40B4-BE49-F238E27FC236}">
                <a16:creationId xmlns:a16="http://schemas.microsoft.com/office/drawing/2014/main" id="{68D60025-AADE-49F4-A828-2BA9AC1C41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053284" y="3301230"/>
            <a:ext cx="3482601" cy="3018253"/>
          </a:xfrm>
          <a:prstGeom prst="rect">
            <a:avLst/>
          </a:prstGeom>
        </p:spPr>
      </p:pic>
      <p:cxnSp>
        <p:nvCxnSpPr>
          <p:cNvPr id="42" name="接點: 肘形 41">
            <a:extLst>
              <a:ext uri="{FF2B5EF4-FFF2-40B4-BE49-F238E27FC236}">
                <a16:creationId xmlns:a16="http://schemas.microsoft.com/office/drawing/2014/main" id="{2D9455D8-B44E-4303-A517-C2445D9BB0C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19602" y="2589200"/>
            <a:ext cx="1687435" cy="1475963"/>
          </a:xfrm>
          <a:prstGeom prst="bentConnector3">
            <a:avLst>
              <a:gd name="adj1" fmla="val -1770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接點: 肘形 50">
            <a:extLst>
              <a:ext uri="{FF2B5EF4-FFF2-40B4-BE49-F238E27FC236}">
                <a16:creationId xmlns:a16="http://schemas.microsoft.com/office/drawing/2014/main" id="{CED30504-0CF8-4E8E-B058-884F2367FE9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92204" y="2588660"/>
            <a:ext cx="1861106" cy="1650709"/>
          </a:xfrm>
          <a:prstGeom prst="bentConnector3">
            <a:avLst>
              <a:gd name="adj1" fmla="val 868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063680A8-45B1-489F-A1F4-24F94C0963F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82541" y="2614651"/>
            <a:ext cx="1609415" cy="1365323"/>
          </a:xfrm>
          <a:prstGeom prst="bentConnector3">
            <a:avLst>
              <a:gd name="adj1" fmla="val 1301"/>
            </a:avLst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 descr="12281.png">
            <a:extLst>
              <a:ext uri="{FF2B5EF4-FFF2-40B4-BE49-F238E27FC236}">
                <a16:creationId xmlns:a16="http://schemas.microsoft.com/office/drawing/2014/main" id="{8D3FBA57-A418-40A1-B1EC-90DB36B00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7681" y="1070769"/>
            <a:ext cx="1187239" cy="1517028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4825B6D9-A499-4DDF-A511-257A0187B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418" y="1239520"/>
            <a:ext cx="821096" cy="1348277"/>
          </a:xfrm>
          <a:prstGeom prst="rect">
            <a:avLst/>
          </a:prstGeom>
        </p:spPr>
      </p:pic>
      <p:cxnSp>
        <p:nvCxnSpPr>
          <p:cNvPr id="72" name="接點: 肘形 71">
            <a:extLst>
              <a:ext uri="{FF2B5EF4-FFF2-40B4-BE49-F238E27FC236}">
                <a16:creationId xmlns:a16="http://schemas.microsoft.com/office/drawing/2014/main" id="{30D07F74-8129-471A-A503-67AD3E620B20}"/>
              </a:ext>
            </a:extLst>
          </p:cNvPr>
          <p:cNvCxnSpPr/>
          <p:nvPr/>
        </p:nvCxnSpPr>
        <p:spPr>
          <a:xfrm rot="5400000">
            <a:off x="7486419" y="2589298"/>
            <a:ext cx="3003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接點: 肘形 72">
            <a:extLst>
              <a:ext uri="{FF2B5EF4-FFF2-40B4-BE49-F238E27FC236}">
                <a16:creationId xmlns:a16="http://schemas.microsoft.com/office/drawing/2014/main" id="{2422F1D5-E9B0-48EB-B72C-5CEE4385739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71754" y="3046033"/>
            <a:ext cx="1861102" cy="735968"/>
          </a:xfrm>
          <a:prstGeom prst="bentConnector3">
            <a:avLst>
              <a:gd name="adj1" fmla="val 868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接點: 肘形 81">
            <a:extLst>
              <a:ext uri="{FF2B5EF4-FFF2-40B4-BE49-F238E27FC236}">
                <a16:creationId xmlns:a16="http://schemas.microsoft.com/office/drawing/2014/main" id="{C83F6A93-326E-4F2B-A78A-AA1D012B89C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11192" y="3093804"/>
            <a:ext cx="1612780" cy="541411"/>
          </a:xfrm>
          <a:prstGeom prst="bentConnector3">
            <a:avLst>
              <a:gd name="adj1" fmla="val -2161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接點: 肘形 87">
            <a:extLst>
              <a:ext uri="{FF2B5EF4-FFF2-40B4-BE49-F238E27FC236}">
                <a16:creationId xmlns:a16="http://schemas.microsoft.com/office/drawing/2014/main" id="{E7DC5752-087B-471C-83A4-4E9F1AEEC5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91152" y="3076518"/>
            <a:ext cx="1510517" cy="399071"/>
          </a:xfrm>
          <a:prstGeom prst="bentConnector3">
            <a:avLst>
              <a:gd name="adj1" fmla="val -1060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FE7BB83-1662-4964-B626-3D946D3819F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598" y="2253361"/>
            <a:ext cx="2307082" cy="2446302"/>
          </a:xfr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670C4E31-FFC5-467F-B548-BC7457280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26" y="1964816"/>
            <a:ext cx="4394415" cy="36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9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程式碼（門</a:t>
            </a:r>
            <a:r>
              <a:rPr lang="en-US" altLang="zh-TW" dirty="0"/>
              <a:t>1</a:t>
            </a:r>
            <a:r>
              <a:rPr lang="zh-TW" altLang="en-US" dirty="0"/>
              <a:t>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0F27B4A3-BA44-41F5-95B0-AF35434FF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43" y="1851787"/>
            <a:ext cx="2257425" cy="336232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724D790C-3768-468C-8D8C-7217781D7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54" y="1417638"/>
            <a:ext cx="38766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3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255</TotalTime>
  <Words>163</Words>
  <Application>Microsoft Office PowerPoint</Application>
  <PresentationFormat>寬螢幕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Century Schoolbook</vt:lpstr>
      <vt:lpstr>Wingdings</vt:lpstr>
      <vt:lpstr>Wingdings 2</vt:lpstr>
      <vt:lpstr>佈景主題1</vt:lpstr>
      <vt:lpstr>芝麻開門</vt:lpstr>
      <vt:lpstr>專案說明</vt:lpstr>
      <vt:lpstr>器材說明</vt:lpstr>
      <vt:lpstr>連接方式</vt:lpstr>
      <vt:lpstr>連接微動開關</vt:lpstr>
      <vt:lpstr>連接蜂鳴器</vt:lpstr>
      <vt:lpstr>程式</vt:lpstr>
      <vt:lpstr>程式</vt:lpstr>
      <vt:lpstr>程式碼（門1）</vt:lpstr>
      <vt:lpstr>程式（門2）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52</cp:revision>
  <dcterms:created xsi:type="dcterms:W3CDTF">2016-08-03T01:20:23Z</dcterms:created>
  <dcterms:modified xsi:type="dcterms:W3CDTF">2017-09-02T00:24:16Z</dcterms:modified>
</cp:coreProperties>
</file>