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66" r:id="rId4"/>
    <p:sldId id="267" r:id="rId5"/>
    <p:sldId id="268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a" initials="J" lastIdx="1" clrIdx="0">
    <p:extLst>
      <p:ext uri="{19B8F6BF-5375-455C-9EA6-DF929625EA0E}">
        <p15:presenceInfo xmlns:p15="http://schemas.microsoft.com/office/powerpoint/2012/main" userId="Just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2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23900"/>
            <a:ext cx="9956800" cy="693738"/>
          </a:xfrm>
        </p:spPr>
        <p:txBody>
          <a:bodyPr/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60" y="6512868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（宜蘭縣版學生資訊課程教材）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/>
              <a:t>認識微動開關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365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 descr="1228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5527" y="3342907"/>
            <a:ext cx="2521820" cy="322232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外形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為長方形，上方有一個可以觸壓之處。</a:t>
            </a:r>
            <a:endParaRPr lang="en-US" altLang="zh-TW" dirty="0"/>
          </a:p>
          <a:p>
            <a:r>
              <a:rPr lang="zh-TW" altLang="en-US" dirty="0"/>
              <a:t>共有三隻腳。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3589007" y="2546198"/>
            <a:ext cx="954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/>
              <a:t>觸壓處</a:t>
            </a:r>
          </a:p>
        </p:txBody>
      </p:sp>
      <p:sp>
        <p:nvSpPr>
          <p:cNvPr id="12" name="箭號: 向上 11"/>
          <p:cNvSpPr/>
          <p:nvPr/>
        </p:nvSpPr>
        <p:spPr>
          <a:xfrm rot="10800000">
            <a:off x="3929890" y="3030863"/>
            <a:ext cx="237245" cy="3808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3313018" y="3480486"/>
            <a:ext cx="1470991" cy="55659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 descr="122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7165" y="2839239"/>
            <a:ext cx="3167323" cy="237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334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原理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屬於</a:t>
            </a:r>
            <a:r>
              <a:rPr lang="zh-TW" altLang="en-US" dirty="0">
                <a:solidFill>
                  <a:srgbClr val="FF0000"/>
                </a:solidFill>
              </a:rPr>
              <a:t>數位輸入</a:t>
            </a:r>
            <a:r>
              <a:rPr lang="zh-TW" altLang="en-US" dirty="0"/>
              <a:t>裝置。</a:t>
            </a:r>
            <a:endParaRPr lang="en-US" altLang="zh-TW" dirty="0"/>
          </a:p>
          <a:p>
            <a:r>
              <a:rPr lang="zh-TW" altLang="en-US" dirty="0"/>
              <a:t>將力作用於動作簧片上，以簧片壓擊觸點，快速地接通。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5" name="圖片 4" descr="1228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7049" y="2772328"/>
            <a:ext cx="2521820" cy="3222327"/>
          </a:xfrm>
          <a:prstGeom prst="rect">
            <a:avLst/>
          </a:prstGeom>
        </p:spPr>
      </p:pic>
      <p:sp>
        <p:nvSpPr>
          <p:cNvPr id="6" name="箭號: 向上 5"/>
          <p:cNvSpPr/>
          <p:nvPr/>
        </p:nvSpPr>
        <p:spPr>
          <a:xfrm rot="16200000">
            <a:off x="6076815" y="3100661"/>
            <a:ext cx="237245" cy="3808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087390" y="3106881"/>
            <a:ext cx="505724" cy="36839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6728062" y="3081695"/>
            <a:ext cx="881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/>
              <a:t>觸點</a:t>
            </a:r>
          </a:p>
        </p:txBody>
      </p:sp>
    </p:spTree>
    <p:extLst>
      <p:ext uri="{BB962C8B-B14F-4D97-AF65-F5344CB8AC3E}">
        <p14:creationId xmlns:p14="http://schemas.microsoft.com/office/powerpoint/2010/main" val="473494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6" name="內容版面配置區 5" descr="1229a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449419" y="1630017"/>
            <a:ext cx="4934780" cy="4386470"/>
          </a:xfrm>
        </p:spPr>
      </p:pic>
    </p:spTree>
    <p:extLst>
      <p:ext uri="{BB962C8B-B14F-4D97-AF65-F5344CB8AC3E}">
        <p14:creationId xmlns:p14="http://schemas.microsoft.com/office/powerpoint/2010/main" val="488765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程式碼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3176124" cy="4873752"/>
          </a:xfrm>
        </p:spPr>
        <p:txBody>
          <a:bodyPr/>
          <a:lstStyle/>
          <a:p>
            <a:r>
              <a:rPr lang="zh-TW" altLang="en-US" dirty="0"/>
              <a:t>將腳位</a:t>
            </a:r>
            <a:r>
              <a:rPr lang="en-US" altLang="zh-TW" dirty="0"/>
              <a:t>3</a:t>
            </a:r>
            <a:r>
              <a:rPr lang="zh-TW" altLang="en-US" dirty="0"/>
              <a:t>設為</a:t>
            </a:r>
            <a:r>
              <a:rPr lang="en-US" altLang="zh-TW" dirty="0"/>
              <a:t>INPUT</a:t>
            </a:r>
            <a:r>
              <a:rPr lang="zh-TW" altLang="en-US" dirty="0"/>
              <a:t>（輸入）。</a:t>
            </a:r>
            <a:endParaRPr lang="en-US" altLang="zh-TW" dirty="0"/>
          </a:p>
          <a:p>
            <a:r>
              <a:rPr lang="zh-TW" altLang="en-US" dirty="0"/>
              <a:t>重複執行，如果偵測到數位腳位</a:t>
            </a:r>
            <a:r>
              <a:rPr lang="en-US" altLang="zh-TW" dirty="0"/>
              <a:t>3</a:t>
            </a:r>
            <a:r>
              <a:rPr lang="zh-TW" altLang="en-US" dirty="0"/>
              <a:t>等於</a:t>
            </a:r>
            <a:r>
              <a:rPr lang="en-US" altLang="zh-TW" dirty="0"/>
              <a:t>1</a:t>
            </a:r>
            <a:r>
              <a:rPr lang="zh-TW" altLang="en-US" dirty="0"/>
              <a:t>，則說「正在觸壓！」，如果數位腳位</a:t>
            </a:r>
            <a:r>
              <a:rPr lang="en-US" altLang="zh-TW" dirty="0"/>
              <a:t>3</a:t>
            </a:r>
            <a:r>
              <a:rPr lang="zh-TW" altLang="en-US" dirty="0"/>
              <a:t>等於</a:t>
            </a:r>
            <a:r>
              <a:rPr lang="en-US" altLang="zh-TW" dirty="0"/>
              <a:t>0</a:t>
            </a:r>
            <a:r>
              <a:rPr lang="zh-TW" altLang="en-US" dirty="0"/>
              <a:t>，則說</a:t>
            </a:r>
            <a:r>
              <a:rPr lang="zh-TW" altLang="en-US"/>
              <a:t>「並未觸壓！</a:t>
            </a:r>
            <a:r>
              <a:rPr lang="zh-TW" altLang="en-US" dirty="0"/>
              <a:t>」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DE439037-D1E4-4B6D-AD19-3B6C905408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378" y="1679120"/>
            <a:ext cx="4049485" cy="3861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99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228</TotalTime>
  <Words>105</Words>
  <Application>Microsoft Office PowerPoint</Application>
  <PresentationFormat>寬螢幕</PresentationFormat>
  <Paragraphs>17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新細明體</vt:lpstr>
      <vt:lpstr>Century Schoolbook</vt:lpstr>
      <vt:lpstr>Wingdings</vt:lpstr>
      <vt:lpstr>Wingdings 2</vt:lpstr>
      <vt:lpstr>佈景主題1</vt:lpstr>
      <vt:lpstr>認識微動開關</vt:lpstr>
      <vt:lpstr>外形</vt:lpstr>
      <vt:lpstr>原理</vt:lpstr>
      <vt:lpstr>連接方式</vt:lpstr>
      <vt:lpstr>程式碼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justina</dc:creator>
  <cp:lastModifiedBy>Justina</cp:lastModifiedBy>
  <cp:revision>44</cp:revision>
  <dcterms:created xsi:type="dcterms:W3CDTF">2016-08-03T01:20:23Z</dcterms:created>
  <dcterms:modified xsi:type="dcterms:W3CDTF">2017-09-01T08:58:09Z</dcterms:modified>
</cp:coreProperties>
</file>