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7" r:id="rId4"/>
    <p:sldId id="260" r:id="rId5"/>
    <p:sldId id="274" r:id="rId6"/>
    <p:sldId id="275" r:id="rId7"/>
    <p:sldId id="261" r:id="rId8"/>
    <p:sldId id="259" r:id="rId9"/>
    <p:sldId id="271" r:id="rId10"/>
    <p:sldId id="270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歌唱盒子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5BDC7F-730E-4E30-BED6-EBA12D278B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505450" cy="4873752"/>
          </a:xfrm>
        </p:spPr>
        <p:txBody>
          <a:bodyPr/>
          <a:lstStyle/>
          <a:p>
            <a:r>
              <a:rPr lang="zh-TW" altLang="en-US" dirty="0"/>
              <a:t>當接收到「播放音效」時，</a:t>
            </a:r>
            <a:endParaRPr lang="en-US" altLang="zh-TW" dirty="0"/>
          </a:p>
          <a:p>
            <a:pPr lvl="1"/>
            <a:r>
              <a:rPr lang="zh-TW" altLang="en-US" dirty="0"/>
              <a:t>如果變數「</a:t>
            </a:r>
            <a:r>
              <a:rPr lang="en-US" altLang="zh-TW" dirty="0"/>
              <a:t>LED</a:t>
            </a:r>
            <a:r>
              <a:rPr lang="zh-TW" altLang="en-US" dirty="0"/>
              <a:t>」為</a:t>
            </a:r>
            <a:r>
              <a:rPr lang="en-US" altLang="zh-TW" dirty="0"/>
              <a:t>1</a:t>
            </a:r>
            <a:r>
              <a:rPr lang="zh-TW" altLang="en-US" dirty="0"/>
              <a:t>，</a:t>
            </a:r>
            <a:endParaRPr lang="en-US" altLang="zh-TW" dirty="0"/>
          </a:p>
          <a:p>
            <a:pPr lvl="2"/>
            <a:r>
              <a:rPr lang="zh-TW" altLang="en-US" dirty="0"/>
              <a:t>則不斷閃爍</a:t>
            </a:r>
            <a:endParaRPr lang="en-US" altLang="zh-TW" dirty="0"/>
          </a:p>
          <a:p>
            <a:pPr lvl="1"/>
            <a:r>
              <a:rPr lang="zh-TW" altLang="en-US" dirty="0"/>
              <a:t>否則</a:t>
            </a:r>
            <a:endParaRPr lang="en-US" altLang="zh-TW" dirty="0"/>
          </a:p>
          <a:p>
            <a:pPr lvl="2"/>
            <a:r>
              <a:rPr lang="zh-TW" altLang="en-US" dirty="0"/>
              <a:t>停止這個程式</a:t>
            </a:r>
          </a:p>
        </p:txBody>
      </p:sp>
      <p:pic>
        <p:nvPicPr>
          <p:cNvPr id="6" name="內容版面配置區 4">
            <a:extLst>
              <a:ext uri="{FF2B5EF4-FFF2-40B4-BE49-F238E27FC236}">
                <a16:creationId xmlns:a16="http://schemas.microsoft.com/office/drawing/2014/main" id="{BB513F8B-B8CB-49AD-846F-BD6E95DD9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403" y="1417638"/>
            <a:ext cx="3437480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2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本專案使用滾珠開關、蜂鳴器與</a:t>
            </a:r>
            <a:r>
              <a:rPr lang="en-US" altLang="zh-TW" dirty="0"/>
              <a:t>LED</a:t>
            </a:r>
            <a:r>
              <a:rPr lang="zh-TW" altLang="en-US" dirty="0"/>
              <a:t>，當滾珠開關震動時，蜂鳴器會播放音樂，在播放音樂的過程中，</a:t>
            </a:r>
            <a:r>
              <a:rPr lang="en-US" altLang="zh-TW" dirty="0"/>
              <a:t>LED</a:t>
            </a:r>
            <a:r>
              <a:rPr lang="zh-TW" altLang="en-US" dirty="0"/>
              <a:t>會不停地閃爍。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968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滾珠開關模組</a:t>
            </a:r>
            <a:r>
              <a:rPr lang="en-US" altLang="zh-TW" dirty="0"/>
              <a:t>1</a:t>
            </a:r>
            <a:r>
              <a:rPr lang="zh-TW" altLang="en-US" dirty="0"/>
              <a:t>個</a:t>
            </a:r>
            <a:r>
              <a:rPr lang="zh-TW" altLang="en-US"/>
              <a:t>、蜂鳴器模組</a:t>
            </a:r>
            <a:r>
              <a:rPr lang="en-US" altLang="zh-TW"/>
              <a:t>1</a:t>
            </a:r>
            <a:r>
              <a:rPr lang="zh-TW" altLang="en-US" dirty="0"/>
              <a:t>個與擴充板上的紅色</a:t>
            </a:r>
            <a:r>
              <a:rPr lang="en-US" altLang="zh-TW" dirty="0"/>
              <a:t>LED</a:t>
            </a:r>
            <a:r>
              <a:rPr lang="zh-TW" altLang="en-US" dirty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7" name="圖片 6" descr="122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159" y="2246476"/>
            <a:ext cx="2894322" cy="369830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568" y="2879747"/>
            <a:ext cx="1676400" cy="2752725"/>
          </a:xfrm>
          <a:prstGeom prst="rect">
            <a:avLst/>
          </a:prstGeom>
        </p:spPr>
      </p:pic>
      <p:pic>
        <p:nvPicPr>
          <p:cNvPr id="8" name="圖片 7" descr="121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813" y="2879747"/>
            <a:ext cx="2987832" cy="258945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653252" y="3020292"/>
            <a:ext cx="504305" cy="4657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53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連接滾珠開關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滾珠開關的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滾珠開關的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滾珠開關的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圖片 4" descr="01032.png"/>
          <p:cNvPicPr>
            <a:picLocks noChangeAspect="1"/>
          </p:cNvPicPr>
          <p:nvPr/>
        </p:nvPicPr>
        <p:blipFill>
          <a:blip r:embed="rId2"/>
          <a:srcRect r="25646"/>
          <a:stretch>
            <a:fillRect/>
          </a:stretch>
        </p:blipFill>
        <p:spPr>
          <a:xfrm>
            <a:off x="4764000" y="1656000"/>
            <a:ext cx="4015134" cy="4320000"/>
          </a:xfrm>
          <a:prstGeom prst="rect">
            <a:avLst/>
          </a:prstGeom>
        </p:spPr>
      </p:pic>
      <p:pic>
        <p:nvPicPr>
          <p:cNvPr id="6" name="圖片 5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9353" y="635788"/>
            <a:ext cx="66684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7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連接蜂鳴器</a:t>
            </a:r>
          </a:p>
        </p:txBody>
      </p:sp>
      <p:pic>
        <p:nvPicPr>
          <p:cNvPr id="5" name="內容版面配置區 4" descr="010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21120"/>
          <a:stretch>
            <a:fillRect/>
          </a:stretch>
        </p:blipFill>
        <p:spPr>
          <a:xfrm>
            <a:off x="4764000" y="1656000"/>
            <a:ext cx="4259518" cy="432000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圖片 6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7449" y="669546"/>
            <a:ext cx="934733" cy="1440000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CB10EF8-FD80-4235-B401-ED56D04EF400}"/>
              </a:ext>
            </a:extLst>
          </p:cNvPr>
          <p:cNvSpPr txBox="1">
            <a:spLocks/>
          </p:cNvSpPr>
          <p:nvPr/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蜂鳴器的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蜂鳴器的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蜂鳴器的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3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60663" y="1494064"/>
            <a:ext cx="4182837" cy="4873752"/>
          </a:xfrm>
        </p:spPr>
        <p:txBody>
          <a:bodyPr/>
          <a:lstStyle/>
          <a:p>
            <a:r>
              <a:rPr lang="zh-TW" altLang="en-US" dirty="0"/>
              <a:t>設定數位腳位</a:t>
            </a:r>
            <a:r>
              <a:rPr lang="en-US" altLang="zh-TW" dirty="0"/>
              <a:t>3</a:t>
            </a:r>
            <a:r>
              <a:rPr lang="zh-TW" altLang="en-US" dirty="0"/>
              <a:t>為</a:t>
            </a:r>
            <a:r>
              <a:rPr lang="en-US" altLang="zh-TW" dirty="0"/>
              <a:t>INPUT</a:t>
            </a:r>
            <a:r>
              <a:rPr lang="zh-TW" altLang="en-US" dirty="0"/>
              <a:t>（輸入）、腳位</a:t>
            </a:r>
            <a:r>
              <a:rPr lang="en-US" altLang="zh-TW" dirty="0"/>
              <a:t>9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（輸出），腳位</a:t>
            </a:r>
            <a:r>
              <a:rPr lang="en-US" altLang="zh-TW" dirty="0"/>
              <a:t>13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設定變數「</a:t>
            </a:r>
            <a:r>
              <a:rPr lang="en-US" altLang="zh-TW" dirty="0"/>
              <a:t>LED</a:t>
            </a:r>
            <a:r>
              <a:rPr lang="zh-TW" altLang="en-US" dirty="0"/>
              <a:t>」為</a:t>
            </a:r>
            <a:r>
              <a:rPr lang="en-US" altLang="zh-TW" dirty="0"/>
              <a:t>0</a:t>
            </a:r>
            <a:r>
              <a:rPr lang="zh-TW" altLang="en-US" dirty="0"/>
              <a:t>（非播放狀態）。</a:t>
            </a:r>
            <a:endParaRPr lang="en-US" altLang="zh-TW" dirty="0"/>
          </a:p>
          <a:p>
            <a:r>
              <a:rPr lang="zh-TW" altLang="en-US" dirty="0"/>
              <a:t>重覆執行：</a:t>
            </a:r>
            <a:endParaRPr lang="en-US" altLang="zh-TW" dirty="0"/>
          </a:p>
          <a:p>
            <a:pPr lvl="1"/>
            <a:r>
              <a:rPr lang="zh-TW" altLang="en-US" dirty="0"/>
              <a:t>如果腳位</a:t>
            </a:r>
            <a:r>
              <a:rPr lang="en-US" altLang="zh-TW" dirty="0"/>
              <a:t>3</a:t>
            </a:r>
            <a:r>
              <a:rPr lang="zh-TW" altLang="en-US" dirty="0"/>
              <a:t>讀取值為</a:t>
            </a:r>
            <a:r>
              <a:rPr lang="en-US" altLang="zh-TW" dirty="0"/>
              <a:t>0</a:t>
            </a:r>
            <a:r>
              <a:rPr lang="zh-TW" altLang="en-US" dirty="0"/>
              <a:t>時（導通），且變數「</a:t>
            </a:r>
            <a:r>
              <a:rPr lang="en-US" altLang="zh-TW" dirty="0"/>
              <a:t>LED</a:t>
            </a:r>
            <a:r>
              <a:rPr lang="zh-TW" altLang="en-US" dirty="0"/>
              <a:t>」為</a:t>
            </a:r>
            <a:r>
              <a:rPr lang="en-US" altLang="zh-TW" dirty="0"/>
              <a:t>0</a:t>
            </a:r>
            <a:r>
              <a:rPr lang="zh-TW" altLang="en-US" dirty="0"/>
              <a:t>時：</a:t>
            </a:r>
            <a:endParaRPr lang="en-US" altLang="zh-TW" dirty="0"/>
          </a:p>
          <a:p>
            <a:pPr lvl="2"/>
            <a:r>
              <a:rPr lang="zh-TW" altLang="en-US" dirty="0"/>
              <a:t>設定變數「</a:t>
            </a:r>
            <a:r>
              <a:rPr lang="en-US" altLang="zh-TW" dirty="0"/>
              <a:t>LED</a:t>
            </a:r>
            <a:r>
              <a:rPr lang="zh-TW" altLang="en-US" dirty="0"/>
              <a:t>」為</a:t>
            </a:r>
            <a:r>
              <a:rPr lang="en-US" altLang="zh-TW" dirty="0"/>
              <a:t>1</a:t>
            </a:r>
            <a:r>
              <a:rPr lang="zh-TW" altLang="en-US" dirty="0"/>
              <a:t>（播放狀態）。</a:t>
            </a:r>
            <a:endParaRPr lang="en-US" altLang="zh-TW" dirty="0"/>
          </a:p>
          <a:p>
            <a:pPr lvl="2"/>
            <a:r>
              <a:rPr lang="zh-TW" altLang="en-US" dirty="0"/>
              <a:t>廣播「播放音效」。</a:t>
            </a:r>
            <a:endParaRPr lang="en-US" altLang="zh-TW" dirty="0"/>
          </a:p>
          <a:p>
            <a:pPr lvl="2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A81054B-7BCC-4E4F-A50C-B8CBE4DBE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295" y="1572305"/>
            <a:ext cx="5339559" cy="38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9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45146FAA-2A3A-4B77-8277-900B98FB24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615543" cy="4873752"/>
          </a:xfrm>
        </p:spPr>
        <p:txBody>
          <a:bodyPr/>
          <a:lstStyle/>
          <a:p>
            <a:r>
              <a:rPr lang="zh-TW" altLang="en-US" dirty="0"/>
              <a:t>當接收到「播放音效」時，</a:t>
            </a:r>
            <a:endParaRPr lang="en-US" altLang="zh-TW" dirty="0"/>
          </a:p>
          <a:p>
            <a:pPr lvl="1"/>
            <a:r>
              <a:rPr lang="zh-TW" altLang="en-US" dirty="0"/>
              <a:t>播放小星星的第一句，將變數「</a:t>
            </a:r>
            <a:r>
              <a:rPr lang="en-US" altLang="zh-TW" dirty="0"/>
              <a:t>LED</a:t>
            </a:r>
            <a:r>
              <a:rPr lang="zh-TW" altLang="en-US" dirty="0"/>
              <a:t>」設定為</a:t>
            </a:r>
            <a:r>
              <a:rPr lang="en-US" altLang="zh-TW" dirty="0"/>
              <a:t>0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10" name="內容版面配置區 7">
            <a:extLst>
              <a:ext uri="{FF2B5EF4-FFF2-40B4-BE49-F238E27FC236}">
                <a16:creationId xmlns:a16="http://schemas.microsoft.com/office/drawing/2014/main" id="{31BBBA0B-F604-4B38-88AB-013173DA4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891" y="1381633"/>
            <a:ext cx="3897074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46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250</TotalTime>
  <Words>273</Words>
  <Application>Microsoft Office PowerPoint</Application>
  <PresentationFormat>寬螢幕</PresentationFormat>
  <Paragraphs>40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Century Schoolbook</vt:lpstr>
      <vt:lpstr>Wingdings</vt:lpstr>
      <vt:lpstr>Wingdings 2</vt:lpstr>
      <vt:lpstr>佈景主題1</vt:lpstr>
      <vt:lpstr>歌唱盒子</vt:lpstr>
      <vt:lpstr>專案說明</vt:lpstr>
      <vt:lpstr>器材說明</vt:lpstr>
      <vt:lpstr>連接方式</vt:lpstr>
      <vt:lpstr>連接滾珠開關</vt:lpstr>
      <vt:lpstr>連接蜂鳴器</vt:lpstr>
      <vt:lpstr>程式</vt:lpstr>
      <vt:lpstr>程式</vt:lpstr>
      <vt:lpstr>程式</vt:lpstr>
      <vt:lpstr>程式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44</cp:revision>
  <dcterms:created xsi:type="dcterms:W3CDTF">2016-08-03T01:20:23Z</dcterms:created>
  <dcterms:modified xsi:type="dcterms:W3CDTF">2017-09-01T08:14:58Z</dcterms:modified>
</cp:coreProperties>
</file>