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7" r:id="rId4"/>
    <p:sldId id="260" r:id="rId5"/>
    <p:sldId id="268" r:id="rId6"/>
    <p:sldId id="269" r:id="rId7"/>
    <p:sldId id="261" r:id="rId8"/>
    <p:sldId id="259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你碰到我了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專案說明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本專案是使用滾珠開關與蜂鳴器，當滾珠開關震動時，蜂鳴器會發出聲音。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968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器材說明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滾珠開關模組</a:t>
            </a:r>
            <a:r>
              <a:rPr lang="en-US" altLang="zh-TW" dirty="0"/>
              <a:t>1</a:t>
            </a:r>
            <a:r>
              <a:rPr lang="zh-TW" altLang="en-US" dirty="0"/>
              <a:t>個、蜂鳴器模組</a:t>
            </a:r>
            <a:r>
              <a:rPr lang="en-US" altLang="zh-TW" dirty="0"/>
              <a:t>1</a:t>
            </a:r>
            <a:r>
              <a:rPr lang="zh-TW" altLang="en-US" dirty="0"/>
              <a:t>個。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7" name="圖片 6" descr="122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8886" y="2296352"/>
            <a:ext cx="2894322" cy="369830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956" y="2929624"/>
            <a:ext cx="16764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533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連接滾珠開關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滾珠開關的</a:t>
            </a:r>
            <a:r>
              <a:rPr lang="en-US" altLang="zh-TW" dirty="0"/>
              <a:t>G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D3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滾珠開關的</a:t>
            </a:r>
            <a:r>
              <a:rPr lang="en-US" altLang="zh-TW" dirty="0"/>
              <a:t>V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D3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V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滾珠開關的</a:t>
            </a:r>
            <a:r>
              <a:rPr lang="en-US" altLang="zh-TW" dirty="0"/>
              <a:t>S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D3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S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5" name="圖片 4" descr="01032.png"/>
          <p:cNvPicPr>
            <a:picLocks noChangeAspect="1"/>
          </p:cNvPicPr>
          <p:nvPr/>
        </p:nvPicPr>
        <p:blipFill>
          <a:blip r:embed="rId2"/>
          <a:srcRect r="25646"/>
          <a:stretch>
            <a:fillRect/>
          </a:stretch>
        </p:blipFill>
        <p:spPr>
          <a:xfrm>
            <a:off x="4764000" y="1656000"/>
            <a:ext cx="4015134" cy="4320000"/>
          </a:xfrm>
          <a:prstGeom prst="rect">
            <a:avLst/>
          </a:prstGeom>
        </p:spPr>
      </p:pic>
      <p:pic>
        <p:nvPicPr>
          <p:cNvPr id="6" name="圖片 5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9353" y="635788"/>
            <a:ext cx="66684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271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連接蜂鳴器</a:t>
            </a:r>
          </a:p>
        </p:txBody>
      </p:sp>
      <p:pic>
        <p:nvPicPr>
          <p:cNvPr id="5" name="內容版面配置區 4" descr="0103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r="21120"/>
          <a:stretch>
            <a:fillRect/>
          </a:stretch>
        </p:blipFill>
        <p:spPr>
          <a:xfrm>
            <a:off x="4764000" y="1656000"/>
            <a:ext cx="4259518" cy="432000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7" name="圖片 6" descr="number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7449" y="669546"/>
            <a:ext cx="934733" cy="1440000"/>
          </a:xfrm>
          <a:prstGeom prst="rect">
            <a:avLst/>
          </a:prstGeom>
        </p:spPr>
      </p:pic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6CB10EF8-FD80-4235-B401-ED56D04EF400}"/>
              </a:ext>
            </a:extLst>
          </p:cNvPr>
          <p:cNvSpPr txBox="1">
            <a:spLocks/>
          </p:cNvSpPr>
          <p:nvPr/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蜂鳴器的</a:t>
            </a:r>
            <a:r>
              <a:rPr lang="en-US" altLang="zh-TW" dirty="0"/>
              <a:t>G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D9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蜂鳴器的</a:t>
            </a:r>
            <a:r>
              <a:rPr lang="en-US" altLang="zh-TW" dirty="0"/>
              <a:t>V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D9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V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蜂鳴器的</a:t>
            </a:r>
            <a:r>
              <a:rPr lang="en-US" altLang="zh-TW" dirty="0"/>
              <a:t>S</a:t>
            </a:r>
            <a:r>
              <a:rPr lang="zh-TW" altLang="en-US" dirty="0"/>
              <a:t>接</a:t>
            </a:r>
            <a:r>
              <a:rPr lang="en-US" altLang="zh-TW" dirty="0">
                <a:solidFill>
                  <a:srgbClr val="FF0000"/>
                </a:solidFill>
              </a:rPr>
              <a:t>D9</a:t>
            </a:r>
            <a:r>
              <a:rPr lang="zh-TW" altLang="en-US" dirty="0"/>
              <a:t>的</a:t>
            </a:r>
            <a:r>
              <a:rPr lang="en-US" altLang="zh-TW" dirty="0">
                <a:solidFill>
                  <a:srgbClr val="FF0000"/>
                </a:solidFill>
              </a:rPr>
              <a:t>S</a:t>
            </a:r>
            <a:r>
              <a:rPr lang="zh-TW" altLang="en-US" dirty="0"/>
              <a:t>腳位 。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en-US" altLang="zh-TW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467600" cy="4873752"/>
          </a:xfrm>
        </p:spPr>
        <p:txBody>
          <a:bodyPr/>
          <a:lstStyle/>
          <a:p>
            <a:r>
              <a:rPr lang="zh-TW" altLang="en-US" dirty="0"/>
              <a:t>設定數位腳位</a:t>
            </a:r>
            <a:r>
              <a:rPr lang="en-US" altLang="zh-TW" dirty="0"/>
              <a:t>3</a:t>
            </a:r>
            <a:r>
              <a:rPr lang="zh-TW" altLang="en-US" dirty="0"/>
              <a:t>為</a:t>
            </a:r>
            <a:r>
              <a:rPr lang="en-US" altLang="zh-TW" dirty="0"/>
              <a:t>INPUT</a:t>
            </a:r>
            <a:r>
              <a:rPr lang="zh-TW" altLang="en-US" dirty="0"/>
              <a:t>（輸入）、腳位</a:t>
            </a:r>
            <a:r>
              <a:rPr lang="en-US" altLang="zh-TW" dirty="0"/>
              <a:t>9</a:t>
            </a:r>
            <a:r>
              <a:rPr lang="zh-TW" altLang="en-US" dirty="0"/>
              <a:t>為</a:t>
            </a:r>
            <a:r>
              <a:rPr lang="en-US" altLang="zh-TW" dirty="0"/>
              <a:t>OUTPUT</a:t>
            </a:r>
            <a:r>
              <a:rPr lang="zh-TW" altLang="en-US" dirty="0"/>
              <a:t>（輸出）。</a:t>
            </a:r>
            <a:endParaRPr lang="en-US" altLang="zh-TW" dirty="0"/>
          </a:p>
          <a:p>
            <a:r>
              <a:rPr lang="zh-TW" altLang="en-US" dirty="0"/>
              <a:t>重覆執行：</a:t>
            </a:r>
            <a:endParaRPr lang="en-US" altLang="zh-TW" dirty="0"/>
          </a:p>
          <a:p>
            <a:pPr lvl="1"/>
            <a:r>
              <a:rPr lang="zh-TW" altLang="en-US" dirty="0"/>
              <a:t>如果腳位</a:t>
            </a:r>
            <a:r>
              <a:rPr lang="en-US" altLang="zh-TW" dirty="0"/>
              <a:t>3</a:t>
            </a:r>
            <a:r>
              <a:rPr lang="zh-TW" altLang="en-US" dirty="0"/>
              <a:t>讀取值為</a:t>
            </a:r>
            <a:r>
              <a:rPr lang="en-US" altLang="zh-TW" dirty="0">
                <a:solidFill>
                  <a:srgbClr val="FF0000"/>
                </a:solidFill>
              </a:rPr>
              <a:t>0</a:t>
            </a:r>
            <a:r>
              <a:rPr lang="zh-TW" altLang="en-US" dirty="0"/>
              <a:t>時，播放</a:t>
            </a:r>
            <a:r>
              <a:rPr lang="en-US" altLang="zh-TW" dirty="0"/>
              <a:t>C2</a:t>
            </a:r>
            <a:r>
              <a:rPr lang="zh-TW" altLang="en-US" dirty="0"/>
              <a:t>（</a:t>
            </a:r>
            <a:r>
              <a:rPr lang="en-US" altLang="zh-TW" dirty="0"/>
              <a:t>Do</a:t>
            </a:r>
            <a:r>
              <a:rPr lang="zh-TW" altLang="en-US" dirty="0"/>
              <a:t>）</a:t>
            </a:r>
            <a:r>
              <a:rPr lang="en-US" altLang="zh-TW" dirty="0"/>
              <a:t>0.5</a:t>
            </a:r>
            <a:r>
              <a:rPr lang="zh-TW" altLang="en-US" dirty="0"/>
              <a:t>秒。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1CF9FA22-513A-4BB2-BD1D-ABBEB9C9E6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915" y="3359277"/>
            <a:ext cx="4533900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794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189</TotalTime>
  <Words>157</Words>
  <Application>Microsoft Office PowerPoint</Application>
  <PresentationFormat>寬螢幕</PresentationFormat>
  <Paragraphs>26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新細明體</vt:lpstr>
      <vt:lpstr>Century Schoolbook</vt:lpstr>
      <vt:lpstr>Wingdings</vt:lpstr>
      <vt:lpstr>Wingdings 2</vt:lpstr>
      <vt:lpstr>佈景主題1</vt:lpstr>
      <vt:lpstr>你碰到我了</vt:lpstr>
      <vt:lpstr>專案說明</vt:lpstr>
      <vt:lpstr>器材說明</vt:lpstr>
      <vt:lpstr>連接方式</vt:lpstr>
      <vt:lpstr>連接滾珠開關</vt:lpstr>
      <vt:lpstr>連接蜂鳴器</vt:lpstr>
      <vt:lpstr>程式</vt:lpstr>
      <vt:lpstr>程式碼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39</cp:revision>
  <dcterms:created xsi:type="dcterms:W3CDTF">2016-08-03T01:20:23Z</dcterms:created>
  <dcterms:modified xsi:type="dcterms:W3CDTF">2017-08-31T23:27:55Z</dcterms:modified>
</cp:coreProperties>
</file>