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9" r:id="rId4"/>
    <p:sldId id="267" r:id="rId5"/>
    <p:sldId id="26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a" initials="J" lastIdx="1" clrIdx="0">
    <p:extLst>
      <p:ext uri="{19B8F6BF-5375-455C-9EA6-DF929625EA0E}">
        <p15:presenceInfo xmlns:p15="http://schemas.microsoft.com/office/powerpoint/2012/main" userId="Ju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jbps.ttct.edu.tw/zhi-ben-guo-xiaoarduino-yan-xi/di-shi-san-ke-qing-xie-kai-guan-led-deng-pao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認識滾珠開關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圓柱體外觀。</a:t>
            </a:r>
            <a:endParaRPr lang="en-US" altLang="zh-TW" dirty="0"/>
          </a:p>
          <a:p>
            <a:r>
              <a:rPr lang="zh-TW" altLang="en-US" dirty="0"/>
              <a:t>搖動會有珠子滾動的聲音。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13" name="圖片 12" descr="122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184" y="2290577"/>
            <a:ext cx="2894322" cy="3698302"/>
          </a:xfrm>
          <a:prstGeom prst="rect">
            <a:avLst/>
          </a:prstGeom>
        </p:spPr>
      </p:pic>
      <p:pic>
        <p:nvPicPr>
          <p:cNvPr id="14" name="圖片 13" descr="12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225" y="3276560"/>
            <a:ext cx="2239673" cy="167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屬於</a:t>
            </a:r>
            <a:r>
              <a:rPr lang="zh-TW" altLang="en-US" dirty="0">
                <a:solidFill>
                  <a:srgbClr val="FF0000"/>
                </a:solidFill>
              </a:rPr>
              <a:t>數位輸入</a:t>
            </a:r>
            <a:r>
              <a:rPr lang="zh-TW" altLang="en-US" dirty="0"/>
              <a:t>裝置。</a:t>
            </a:r>
            <a:endParaRPr lang="en-US" altLang="zh-TW" dirty="0"/>
          </a:p>
          <a:p>
            <a:r>
              <a:rPr lang="zh-TW" altLang="en-US" dirty="0"/>
              <a:t>可感應震動產生的開關，又稱震動開關、傾斜開關。</a:t>
            </a:r>
            <a:endParaRPr lang="en-US" altLang="zh-TW" dirty="0"/>
          </a:p>
          <a:p>
            <a:r>
              <a:rPr lang="zh-TW" altLang="en-US" dirty="0"/>
              <a:t>當兩個金屬球接觸時為</a:t>
            </a:r>
            <a:r>
              <a:rPr lang="zh-TW" altLang="en-US" dirty="0">
                <a:solidFill>
                  <a:srgbClr val="FF0000"/>
                </a:solidFill>
              </a:rPr>
              <a:t>導通</a:t>
            </a:r>
            <a:r>
              <a:rPr lang="zh-TW" altLang="en-US" dirty="0"/>
              <a:t>狀態：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數位腳位讀到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當兩個金屬球跳開變成</a:t>
            </a:r>
            <a:r>
              <a:rPr lang="zh-TW" altLang="en-US" dirty="0">
                <a:solidFill>
                  <a:srgbClr val="FF0000"/>
                </a:solidFill>
              </a:rPr>
              <a:t>不導通</a:t>
            </a:r>
            <a:r>
              <a:rPr lang="zh-TW" altLang="en-US" dirty="0"/>
              <a:t>狀態：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FF0000"/>
                </a:solidFill>
              </a:rPr>
              <a:t>數位腳位讀到</a:t>
            </a:r>
            <a:r>
              <a:rPr lang="en-US" altLang="zh-TW" dirty="0">
                <a:solidFill>
                  <a:srgbClr val="FF0000"/>
                </a:solidFill>
              </a:rPr>
              <a:t>1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59" y="4026730"/>
            <a:ext cx="2664229" cy="237190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382983" y="5734050"/>
            <a:ext cx="3496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linkClick r:id="rId3"/>
              </a:rPr>
              <a:t>圖片參考知本國小</a:t>
            </a:r>
            <a:r>
              <a:rPr lang="en-US" altLang="zh-TW" dirty="0">
                <a:hlinkClick r:id="rId3"/>
              </a:rPr>
              <a:t>Arduino</a:t>
            </a:r>
            <a:r>
              <a:rPr lang="zh-TW" altLang="en-US" dirty="0">
                <a:hlinkClick r:id="rId3"/>
              </a:rPr>
              <a:t>研習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773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內容版面配置區 5" descr="1229b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5478" y="1546482"/>
            <a:ext cx="5836686" cy="5188163"/>
          </a:xfrm>
        </p:spPr>
      </p:pic>
    </p:spTree>
    <p:extLst>
      <p:ext uri="{BB962C8B-B14F-4D97-AF65-F5344CB8AC3E}">
        <p14:creationId xmlns:p14="http://schemas.microsoft.com/office/powerpoint/2010/main" val="48876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176124" cy="4873752"/>
          </a:xfrm>
        </p:spPr>
        <p:txBody>
          <a:bodyPr/>
          <a:lstStyle/>
          <a:p>
            <a:r>
              <a:rPr lang="zh-TW" altLang="en-US" dirty="0"/>
              <a:t>將腳位</a:t>
            </a:r>
            <a:r>
              <a:rPr lang="en-US" altLang="zh-TW" dirty="0"/>
              <a:t>3</a:t>
            </a:r>
            <a:r>
              <a:rPr lang="zh-TW" altLang="en-US" dirty="0"/>
              <a:t>設為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en-US" altLang="zh-TW" dirty="0"/>
              <a:t> </a:t>
            </a:r>
            <a:r>
              <a:rPr lang="zh-TW" altLang="en-US" dirty="0"/>
              <a:t>說數位腳位的值。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495" y="3597784"/>
            <a:ext cx="2533650" cy="26574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060D877A-A16B-4C9B-AE70-A27B8CB9A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7" y="1707015"/>
            <a:ext cx="3672457" cy="29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9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313</TotalTime>
  <Words>107</Words>
  <Application>Microsoft Office PowerPoint</Application>
  <PresentationFormat>寬螢幕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Century Schoolbook</vt:lpstr>
      <vt:lpstr>Wingdings</vt:lpstr>
      <vt:lpstr>Wingdings 2</vt:lpstr>
      <vt:lpstr>佈景主題1</vt:lpstr>
      <vt:lpstr>認識滾珠開關</vt:lpstr>
      <vt:lpstr>外形</vt:lpstr>
      <vt:lpstr>原理</vt:lpstr>
      <vt:lpstr>連接方式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50</cp:revision>
  <dcterms:created xsi:type="dcterms:W3CDTF">2016-08-03T01:20:23Z</dcterms:created>
  <dcterms:modified xsi:type="dcterms:W3CDTF">2017-09-01T06:07:08Z</dcterms:modified>
</cp:coreProperties>
</file>