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5" r:id="rId4"/>
    <p:sldId id="260" r:id="rId5"/>
    <p:sldId id="277" r:id="rId6"/>
    <p:sldId id="278" r:id="rId7"/>
    <p:sldId id="259" r:id="rId8"/>
    <p:sldId id="276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/>
              <a:t>雙</a:t>
            </a:r>
            <a:r>
              <a:rPr lang="zh-TW" altLang="en-US" sz="4000" dirty="0"/>
              <a:t>燈控制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本專案以按鈕模擬開關設備，利用按鈕，控制</a:t>
            </a:r>
            <a:r>
              <a:rPr lang="zh-TW" altLang="en-US" u="sng" dirty="0"/>
              <a:t>紅色</a:t>
            </a:r>
            <a:r>
              <a:rPr lang="zh-TW" altLang="en-US" dirty="0"/>
              <a:t>與</a:t>
            </a:r>
            <a:r>
              <a:rPr lang="zh-TW" altLang="en-US" u="sng" dirty="0"/>
              <a:t>綠色</a:t>
            </a:r>
            <a:r>
              <a:rPr lang="en-US" altLang="zh-TW" dirty="0"/>
              <a:t>LED</a:t>
            </a:r>
            <a:r>
              <a:rPr lang="zh-TW" altLang="en-US" dirty="0"/>
              <a:t>的明滅。</a:t>
            </a:r>
            <a:endParaRPr lang="en-US" altLang="zh-TW" dirty="0"/>
          </a:p>
          <a:p>
            <a:pPr lvl="1"/>
            <a:r>
              <a:rPr lang="zh-TW" altLang="en-US" dirty="0"/>
              <a:t>當第一次按下（放開）之後，紅色</a:t>
            </a:r>
            <a:r>
              <a:rPr lang="en-US" altLang="zh-TW" dirty="0"/>
              <a:t>LED</a:t>
            </a:r>
            <a:r>
              <a:rPr lang="zh-TW" altLang="en-US" dirty="0"/>
              <a:t>變亮、</a:t>
            </a:r>
            <a:r>
              <a:rPr lang="en-US" altLang="zh-TW" dirty="0"/>
              <a:t> </a:t>
            </a:r>
            <a:r>
              <a:rPr lang="zh-TW" altLang="en-US" dirty="0"/>
              <a:t>綠色</a:t>
            </a:r>
            <a:r>
              <a:rPr lang="en-US" altLang="zh-TW" dirty="0"/>
              <a:t>LED</a:t>
            </a:r>
            <a:r>
              <a:rPr lang="zh-TW" altLang="en-US" dirty="0"/>
              <a:t>變暗。</a:t>
            </a:r>
            <a:endParaRPr lang="en-US" altLang="zh-TW" dirty="0"/>
          </a:p>
          <a:p>
            <a:pPr lvl="1"/>
            <a:r>
              <a:rPr lang="zh-TW" altLang="en-US" dirty="0"/>
              <a:t>當第二次按下（放開）之後，紅色</a:t>
            </a:r>
            <a:r>
              <a:rPr lang="en-US" altLang="zh-TW" dirty="0"/>
              <a:t>LED</a:t>
            </a:r>
            <a:r>
              <a:rPr lang="zh-TW" altLang="en-US" dirty="0"/>
              <a:t>變暗、</a:t>
            </a:r>
            <a:r>
              <a:rPr lang="en-US" altLang="zh-TW" dirty="0"/>
              <a:t> </a:t>
            </a:r>
            <a:r>
              <a:rPr lang="zh-TW" altLang="en-US" dirty="0"/>
              <a:t>綠色</a:t>
            </a:r>
            <a:r>
              <a:rPr lang="en-US" altLang="zh-TW" dirty="0"/>
              <a:t>LED</a:t>
            </a:r>
            <a:r>
              <a:rPr lang="zh-TW" altLang="en-US" dirty="0"/>
              <a:t>變亮。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009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器材說明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LED</a:t>
            </a:r>
            <a:r>
              <a:rPr lang="zh-TW" altLang="en-US"/>
              <a:t>紅綠燈模組</a:t>
            </a:r>
            <a:r>
              <a:rPr lang="en-US" altLang="zh-TW" dirty="0"/>
              <a:t>1</a:t>
            </a:r>
            <a:r>
              <a:rPr lang="zh-TW" altLang="en-US" dirty="0"/>
              <a:t>個、按鈕模組</a:t>
            </a:r>
            <a:r>
              <a:rPr lang="en-US" altLang="zh-TW" dirty="0"/>
              <a:t>1</a:t>
            </a:r>
            <a:r>
              <a:rPr lang="zh-TW" altLang="en-US" dirty="0"/>
              <a:t>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5" name="圖片 4" descr="butt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3001616"/>
            <a:ext cx="2481470" cy="2481470"/>
          </a:xfrm>
          <a:prstGeom prst="rect">
            <a:avLst/>
          </a:prstGeom>
        </p:spPr>
      </p:pic>
      <p:pic>
        <p:nvPicPr>
          <p:cNvPr id="6" name="圖片 5" descr="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14" y="2979338"/>
            <a:ext cx="2498948" cy="249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8" name="圖片 7" descr="number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9087" y="259522"/>
            <a:ext cx="500134" cy="1080000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F76EA43E-04E0-4EE0-85C5-6F97FB31DAC0}"/>
              </a:ext>
            </a:extLst>
          </p:cNvPr>
          <p:cNvSpPr txBox="1"/>
          <p:nvPr/>
        </p:nvSpPr>
        <p:spPr>
          <a:xfrm>
            <a:off x="9200558" y="4213481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445BD0BC-D947-4245-B0D3-AF71B32128FD}"/>
              </a:ext>
            </a:extLst>
          </p:cNvPr>
          <p:cNvSpPr txBox="1">
            <a:spLocks/>
          </p:cNvSpPr>
          <p:nvPr/>
        </p:nvSpPr>
        <p:spPr>
          <a:xfrm>
            <a:off x="903514" y="1599080"/>
            <a:ext cx="4219376" cy="421389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u="sng" dirty="0"/>
              <a:t>R</a:t>
            </a:r>
            <a:r>
              <a:rPr lang="zh-TW" altLang="en-US" u="sng" dirty="0"/>
              <a:t>（紅色）</a:t>
            </a:r>
            <a:r>
              <a:rPr lang="zh-TW" altLang="en-US" dirty="0"/>
              <a:t>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Y</a:t>
            </a:r>
            <a:r>
              <a:rPr lang="zh-TW" altLang="en-US" dirty="0"/>
              <a:t>（黃色）接擴充板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6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u="sng" dirty="0"/>
              <a:t>G</a:t>
            </a:r>
            <a:r>
              <a:rPr lang="zh-TW" altLang="en-US" u="sng" dirty="0"/>
              <a:t>（綠色）</a:t>
            </a:r>
            <a:r>
              <a:rPr lang="zh-TW" altLang="en-US" dirty="0"/>
              <a:t>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9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GND</a:t>
            </a:r>
            <a:r>
              <a:rPr lang="zh-TW" altLang="en-US" dirty="0"/>
              <a:t>接擴充板</a:t>
            </a:r>
            <a:r>
              <a:rPr lang="en-US" altLang="zh-TW" dirty="0"/>
              <a:t>RGB</a:t>
            </a:r>
            <a:r>
              <a:rPr lang="zh-TW" altLang="en-US" dirty="0"/>
              <a:t>腳位</a:t>
            </a:r>
            <a:r>
              <a:rPr lang="zh-TW" altLang="en-US" dirty="0">
                <a:solidFill>
                  <a:srgbClr val="FF0000"/>
                </a:solidFill>
              </a:rPr>
              <a:t>─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pic>
        <p:nvPicPr>
          <p:cNvPr id="11" name="內容版面配置區 6" descr="1012.png">
            <a:extLst>
              <a:ext uri="{FF2B5EF4-FFF2-40B4-BE49-F238E27FC236}">
                <a16:creationId xmlns:a16="http://schemas.microsoft.com/office/drawing/2014/main" id="{4F9417C8-D472-48A8-A686-D30A32A5A29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122890" y="1724822"/>
            <a:ext cx="5715798" cy="4820323"/>
          </a:xfr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0D67DF93-409C-4668-9C05-EA513ED26A5C}"/>
              </a:ext>
            </a:extLst>
          </p:cNvPr>
          <p:cNvSpPr txBox="1"/>
          <p:nvPr/>
        </p:nvSpPr>
        <p:spPr>
          <a:xfrm>
            <a:off x="7773150" y="2857799"/>
            <a:ext cx="694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1556964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按鈕的</a:t>
            </a:r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按鈕的</a:t>
            </a:r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V</a:t>
            </a:r>
            <a:r>
              <a:rPr lang="zh-TW" altLang="en-US" dirty="0"/>
              <a:t>腳位 。</a:t>
            </a:r>
            <a:endParaRPr lang="en-US" altLang="zh-TW" dirty="0"/>
          </a:p>
          <a:p>
            <a:r>
              <a:rPr lang="zh-TW" altLang="en-US" dirty="0"/>
              <a:t>按鈕的</a:t>
            </a:r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8" name="圖片 7" descr="number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5759" y="350866"/>
            <a:ext cx="701053" cy="1080000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9BFDB5DD-3734-4893-B1FC-83168137BE4D}"/>
              </a:ext>
            </a:extLst>
          </p:cNvPr>
          <p:cNvSpPr txBox="1"/>
          <p:nvPr/>
        </p:nvSpPr>
        <p:spPr>
          <a:xfrm>
            <a:off x="6759437" y="4793145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  <p:pic>
        <p:nvPicPr>
          <p:cNvPr id="10" name="內容版面配置區 6" descr="1012.png">
            <a:extLst>
              <a:ext uri="{FF2B5EF4-FFF2-40B4-BE49-F238E27FC236}">
                <a16:creationId xmlns:a16="http://schemas.microsoft.com/office/drawing/2014/main" id="{FA21FDF4-9C3D-43D1-AD2B-C9404698F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7669" y="1578582"/>
            <a:ext cx="5715798" cy="4820323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C984781A-03E3-44BD-AAA4-983F1D4CAC2E}"/>
              </a:ext>
            </a:extLst>
          </p:cNvPr>
          <p:cNvSpPr txBox="1"/>
          <p:nvPr/>
        </p:nvSpPr>
        <p:spPr>
          <a:xfrm>
            <a:off x="6964886" y="2680106"/>
            <a:ext cx="694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48FAE5B9-9577-48E0-BAA8-6137469B4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379" y="565592"/>
            <a:ext cx="954370" cy="1462113"/>
          </a:xfrm>
          <a:prstGeom prst="rect">
            <a:avLst/>
          </a:prstGeom>
        </p:spPr>
      </p:pic>
      <p:cxnSp>
        <p:nvCxnSpPr>
          <p:cNvPr id="7" name="接點: 肘形 6">
            <a:extLst>
              <a:ext uri="{FF2B5EF4-FFF2-40B4-BE49-F238E27FC236}">
                <a16:creationId xmlns:a16="http://schemas.microsoft.com/office/drawing/2014/main" id="{31D20B8C-9646-4CC6-8A2A-33A01D3E7194}"/>
              </a:ext>
            </a:extLst>
          </p:cNvPr>
          <p:cNvCxnSpPr>
            <a:cxnSpLocks/>
          </p:cNvCxnSpPr>
          <p:nvPr/>
        </p:nvCxnSpPr>
        <p:spPr>
          <a:xfrm rot="10800000" flipV="1">
            <a:off x="7421799" y="2006599"/>
            <a:ext cx="1663239" cy="279404"/>
          </a:xfrm>
          <a:prstGeom prst="bentConnector3">
            <a:avLst>
              <a:gd name="adj1" fmla="val 913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接點: 肘形 14">
            <a:extLst>
              <a:ext uri="{FF2B5EF4-FFF2-40B4-BE49-F238E27FC236}">
                <a16:creationId xmlns:a16="http://schemas.microsoft.com/office/drawing/2014/main" id="{2B330686-F0DB-4F98-A854-089D5ED59E4B}"/>
              </a:ext>
            </a:extLst>
          </p:cNvPr>
          <p:cNvCxnSpPr>
            <a:cxnSpLocks/>
          </p:cNvCxnSpPr>
          <p:nvPr/>
        </p:nvCxnSpPr>
        <p:spPr>
          <a:xfrm rot="10800000" flipV="1">
            <a:off x="7421799" y="1979722"/>
            <a:ext cx="1848767" cy="454381"/>
          </a:xfrm>
          <a:prstGeom prst="bentConnector3">
            <a:avLst>
              <a:gd name="adj1" fmla="val 982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接點: 肘形 18">
            <a:extLst>
              <a:ext uri="{FF2B5EF4-FFF2-40B4-BE49-F238E27FC236}">
                <a16:creationId xmlns:a16="http://schemas.microsoft.com/office/drawing/2014/main" id="{1089FDE9-EBBA-48A2-A306-C86859D7240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421799" y="2017245"/>
            <a:ext cx="2023683" cy="577802"/>
          </a:xfrm>
          <a:prstGeom prst="bentConnector3">
            <a:avLst>
              <a:gd name="adj1" fmla="val 781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9256AA1-7594-4168-966E-FA9CFC6BA5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99709" y="1558834"/>
            <a:ext cx="3917370" cy="493177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設定腳位</a:t>
            </a:r>
            <a:r>
              <a:rPr lang="en-US" altLang="zh-TW" dirty="0"/>
              <a:t>3</a:t>
            </a:r>
            <a:r>
              <a:rPr lang="zh-TW" altLang="en-US" dirty="0"/>
              <a:t>為輸入。</a:t>
            </a:r>
            <a:endParaRPr lang="en-US" altLang="zh-TW" dirty="0"/>
          </a:p>
          <a:p>
            <a:r>
              <a:rPr lang="zh-TW" altLang="en-US" dirty="0"/>
              <a:t>設定腳位</a:t>
            </a:r>
            <a:r>
              <a:rPr lang="en-US" altLang="zh-TW" dirty="0"/>
              <a:t>5</a:t>
            </a:r>
            <a:r>
              <a:rPr lang="zh-TW" altLang="en-US" dirty="0"/>
              <a:t>、</a:t>
            </a:r>
            <a:r>
              <a:rPr lang="en-US" altLang="zh-TW" dirty="0"/>
              <a:t>9</a:t>
            </a:r>
            <a:r>
              <a:rPr lang="zh-TW" altLang="en-US" dirty="0"/>
              <a:t>為輸出。</a:t>
            </a:r>
            <a:endParaRPr lang="en-US" altLang="zh-TW" dirty="0"/>
          </a:p>
          <a:p>
            <a:r>
              <a:rPr lang="zh-TW" altLang="en-US" dirty="0"/>
              <a:t>設定變數「判斷」為</a:t>
            </a:r>
            <a:r>
              <a:rPr lang="en-US" altLang="zh-TW" dirty="0"/>
              <a:t>1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重複執行：</a:t>
            </a:r>
            <a:endParaRPr lang="en-US" altLang="zh-TW" dirty="0"/>
          </a:p>
          <a:p>
            <a:pPr lvl="1"/>
            <a:r>
              <a:rPr lang="zh-TW" altLang="en-US" dirty="0"/>
              <a:t>等待腳位</a:t>
            </a:r>
            <a:r>
              <a:rPr lang="en-US" altLang="zh-TW" dirty="0"/>
              <a:t>3</a:t>
            </a:r>
            <a:r>
              <a:rPr lang="zh-TW" altLang="en-US" dirty="0"/>
              <a:t>等於</a:t>
            </a:r>
            <a:r>
              <a:rPr lang="en-US" altLang="zh-TW" dirty="0"/>
              <a:t>1</a:t>
            </a:r>
            <a:r>
              <a:rPr lang="zh-TW" altLang="en-US" dirty="0"/>
              <a:t>（按下按鈕）</a:t>
            </a:r>
            <a:endParaRPr lang="en-US" altLang="zh-TW" dirty="0"/>
          </a:p>
          <a:p>
            <a:pPr lvl="1"/>
            <a:r>
              <a:rPr lang="zh-TW" altLang="en-US" dirty="0"/>
              <a:t>等待腳位</a:t>
            </a:r>
            <a:r>
              <a:rPr lang="en-US" altLang="zh-TW" dirty="0"/>
              <a:t>3</a:t>
            </a:r>
            <a:r>
              <a:rPr lang="zh-TW" altLang="en-US" dirty="0"/>
              <a:t>等於</a:t>
            </a:r>
            <a:r>
              <a:rPr lang="en-US" altLang="zh-TW" dirty="0"/>
              <a:t>0</a:t>
            </a:r>
            <a:r>
              <a:rPr lang="zh-TW" altLang="en-US" dirty="0"/>
              <a:t>（放開按鈕）</a:t>
            </a:r>
            <a:endParaRPr lang="en-US" altLang="zh-TW" dirty="0"/>
          </a:p>
          <a:p>
            <a:pPr lvl="1"/>
            <a:r>
              <a:rPr lang="zh-TW" altLang="en-US" dirty="0"/>
              <a:t>如果變數「判斷」等於</a:t>
            </a:r>
            <a:r>
              <a:rPr lang="en-US" altLang="zh-TW" dirty="0"/>
              <a:t>1</a:t>
            </a:r>
            <a:r>
              <a:rPr lang="zh-TW" altLang="en-US" dirty="0"/>
              <a:t>，則腳位</a:t>
            </a:r>
            <a:r>
              <a:rPr lang="en-US" altLang="zh-TW" dirty="0"/>
              <a:t>5</a:t>
            </a:r>
            <a:r>
              <a:rPr lang="zh-TW" altLang="en-US" dirty="0"/>
              <a:t>輸出值設為</a:t>
            </a:r>
            <a:r>
              <a:rPr lang="en-US" altLang="zh-TW" dirty="0"/>
              <a:t>1</a:t>
            </a:r>
            <a:r>
              <a:rPr lang="zh-TW" altLang="en-US" dirty="0"/>
              <a:t>（紅燈亮），腳位</a:t>
            </a:r>
            <a:r>
              <a:rPr lang="en-US" altLang="zh-TW" dirty="0"/>
              <a:t>9</a:t>
            </a:r>
            <a:r>
              <a:rPr lang="zh-TW" altLang="en-US" dirty="0"/>
              <a:t>輸出值設為</a:t>
            </a:r>
            <a:r>
              <a:rPr lang="en-US" altLang="zh-TW" dirty="0"/>
              <a:t>0</a:t>
            </a:r>
            <a:r>
              <a:rPr lang="zh-TW" altLang="en-US" dirty="0"/>
              <a:t>（綠燈滅）變數「判斷」設為</a:t>
            </a:r>
            <a:r>
              <a:rPr lang="en-US" altLang="zh-TW" dirty="0"/>
              <a:t>2</a:t>
            </a:r>
            <a:r>
              <a:rPr lang="zh-TW" altLang="en-US" dirty="0"/>
              <a:t>，否則（變數「判斷」等於</a:t>
            </a:r>
            <a:r>
              <a:rPr lang="en-US" altLang="zh-TW" dirty="0"/>
              <a:t>2</a:t>
            </a:r>
            <a:r>
              <a:rPr lang="zh-TW" altLang="en-US" dirty="0"/>
              <a:t>），則腳位</a:t>
            </a:r>
            <a:r>
              <a:rPr lang="en-US" altLang="zh-TW" dirty="0"/>
              <a:t>5</a:t>
            </a:r>
            <a:r>
              <a:rPr lang="zh-TW" altLang="en-US" dirty="0"/>
              <a:t>輸出值設為</a:t>
            </a:r>
            <a:r>
              <a:rPr lang="en-US" altLang="zh-TW" dirty="0"/>
              <a:t>0</a:t>
            </a:r>
            <a:r>
              <a:rPr lang="zh-TW" altLang="en-US" dirty="0"/>
              <a:t>（紅燈滅），腳位</a:t>
            </a:r>
            <a:r>
              <a:rPr lang="en-US" altLang="zh-TW" dirty="0"/>
              <a:t>9</a:t>
            </a:r>
            <a:r>
              <a:rPr lang="zh-TW" altLang="en-US" dirty="0"/>
              <a:t>輸出值設為</a:t>
            </a:r>
            <a:r>
              <a:rPr lang="en-US" altLang="zh-TW" dirty="0"/>
              <a:t>1</a:t>
            </a:r>
            <a:r>
              <a:rPr lang="zh-TW" altLang="en-US" dirty="0"/>
              <a:t>（綠燈亮 ），設定變數「判斷」為</a:t>
            </a:r>
            <a:r>
              <a:rPr lang="en-US" altLang="zh-TW" dirty="0"/>
              <a:t>1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0F2E458A-3BDE-4695-9316-5CD994674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383" y="945016"/>
            <a:ext cx="3114675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03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365</TotalTime>
  <Words>293</Words>
  <Application>Microsoft Office PowerPoint</Application>
  <PresentationFormat>寬螢幕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Arial</vt:lpstr>
      <vt:lpstr>Century Schoolbook</vt:lpstr>
      <vt:lpstr>Wingdings</vt:lpstr>
      <vt:lpstr>Wingdings 2</vt:lpstr>
      <vt:lpstr>佈景主題1</vt:lpstr>
      <vt:lpstr>雙燈控制</vt:lpstr>
      <vt:lpstr>專案說明</vt:lpstr>
      <vt:lpstr>器材說明</vt:lpstr>
      <vt:lpstr>連接方式</vt:lpstr>
      <vt:lpstr>連接方式</vt:lpstr>
      <vt:lpstr>連接方式</vt:lpstr>
      <vt:lpstr>程式</vt:lpstr>
      <vt:lpstr>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55</cp:revision>
  <dcterms:created xsi:type="dcterms:W3CDTF">2016-08-03T01:20:23Z</dcterms:created>
  <dcterms:modified xsi:type="dcterms:W3CDTF">2017-09-01T03:24:08Z</dcterms:modified>
</cp:coreProperties>
</file>