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9" r:id="rId3"/>
    <p:sldId id="262" r:id="rId4"/>
    <p:sldId id="270" r:id="rId5"/>
    <p:sldId id="271" r:id="rId6"/>
    <p:sldId id="272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2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723900"/>
            <a:ext cx="9956800" cy="693738"/>
          </a:xfrm>
        </p:spPr>
        <p:txBody>
          <a:bodyPr/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60" y="6512868"/>
            <a:ext cx="30572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dirty="0"/>
              <a:t>（宜蘭縣版學生資訊課程教材）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2017/9/1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/>
              <a:t>LED</a:t>
            </a:r>
            <a:r>
              <a:rPr lang="zh-TW" altLang="en-US" sz="4000" dirty="0"/>
              <a:t>開關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3658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專案說明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本專案利用按鈕控制位於擴充板</a:t>
            </a:r>
            <a:r>
              <a:rPr lang="en-US" altLang="zh-TW" dirty="0"/>
              <a:t>D2</a:t>
            </a:r>
            <a:r>
              <a:rPr lang="zh-TW" altLang="en-US" dirty="0"/>
              <a:t>的</a:t>
            </a:r>
            <a:r>
              <a:rPr lang="en-US" altLang="zh-TW" dirty="0"/>
              <a:t>LED</a:t>
            </a:r>
            <a:r>
              <a:rPr lang="zh-TW" altLang="en-US" dirty="0"/>
              <a:t>。</a:t>
            </a:r>
            <a:endParaRPr lang="en-US" altLang="zh-TW" dirty="0"/>
          </a:p>
          <a:p>
            <a:pPr lvl="1"/>
            <a:r>
              <a:rPr lang="zh-TW" altLang="en-US" dirty="0"/>
              <a:t>未按下按鈕時，</a:t>
            </a:r>
            <a:r>
              <a:rPr lang="en-US" altLang="zh-TW" dirty="0"/>
              <a:t>LED</a:t>
            </a:r>
            <a:r>
              <a:rPr lang="zh-TW" altLang="en-US" dirty="0"/>
              <a:t>不會亮。</a:t>
            </a:r>
            <a:endParaRPr lang="en-US" altLang="zh-TW" dirty="0"/>
          </a:p>
          <a:p>
            <a:pPr lvl="1"/>
            <a:r>
              <a:rPr lang="zh-TW" altLang="en-US" dirty="0"/>
              <a:t>當按下按鈕時，</a:t>
            </a:r>
            <a:r>
              <a:rPr lang="en-US" altLang="zh-TW" dirty="0"/>
              <a:t>LED</a:t>
            </a:r>
            <a:r>
              <a:rPr lang="zh-TW" altLang="en-US" dirty="0"/>
              <a:t>變亮。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42294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連接方式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 descr="button2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6849" y="1623462"/>
            <a:ext cx="5716302" cy="482710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連接方式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5584951" y="2636923"/>
            <a:ext cx="544943" cy="59109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88813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程式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65650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程式碼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981200" y="1600200"/>
            <a:ext cx="3726382" cy="4873752"/>
          </a:xfrm>
        </p:spPr>
        <p:txBody>
          <a:bodyPr>
            <a:normAutofit/>
          </a:bodyPr>
          <a:lstStyle/>
          <a:p>
            <a:r>
              <a:rPr lang="zh-TW" altLang="en-US" dirty="0"/>
              <a:t>設定腳位</a:t>
            </a:r>
            <a:r>
              <a:rPr lang="en-US" altLang="zh-TW" dirty="0"/>
              <a:t>3</a:t>
            </a:r>
            <a:r>
              <a:rPr lang="zh-TW" altLang="en-US" dirty="0"/>
              <a:t>為</a:t>
            </a:r>
            <a:r>
              <a:rPr lang="en-US" altLang="zh-TW" dirty="0"/>
              <a:t>INPUT</a:t>
            </a:r>
            <a:r>
              <a:rPr lang="zh-TW" altLang="en-US" dirty="0"/>
              <a:t>（輸入）。</a:t>
            </a:r>
            <a:endParaRPr lang="en-US" altLang="zh-TW" dirty="0"/>
          </a:p>
          <a:p>
            <a:r>
              <a:rPr lang="zh-TW" altLang="en-US" dirty="0"/>
              <a:t>設定腳位</a:t>
            </a:r>
            <a:r>
              <a:rPr lang="en-US" altLang="zh-TW" dirty="0"/>
              <a:t>13</a:t>
            </a:r>
            <a:r>
              <a:rPr lang="zh-TW" altLang="en-US" dirty="0"/>
              <a:t>為</a:t>
            </a:r>
            <a:r>
              <a:rPr lang="en-US" altLang="zh-TW" dirty="0"/>
              <a:t>OUTPUT</a:t>
            </a:r>
            <a:r>
              <a:rPr lang="zh-TW" altLang="en-US" dirty="0"/>
              <a:t>（輸出）</a:t>
            </a:r>
            <a:endParaRPr lang="en-US" altLang="zh-TW" dirty="0"/>
          </a:p>
          <a:p>
            <a:r>
              <a:rPr lang="zh-TW" altLang="en-US" dirty="0"/>
              <a:t>重複執行，如果數位腳為</a:t>
            </a:r>
            <a:r>
              <a:rPr lang="en-US" altLang="zh-TW" dirty="0"/>
              <a:t>3</a:t>
            </a:r>
            <a:r>
              <a:rPr lang="zh-TW" altLang="en-US" dirty="0"/>
              <a:t>等於</a:t>
            </a:r>
            <a:r>
              <a:rPr lang="en-US" altLang="zh-TW" dirty="0"/>
              <a:t>1</a:t>
            </a:r>
            <a:r>
              <a:rPr lang="zh-TW" altLang="en-US" dirty="0"/>
              <a:t>時（按下按鈕），則腳位</a:t>
            </a:r>
            <a:r>
              <a:rPr lang="en-US" altLang="zh-TW" dirty="0"/>
              <a:t>13</a:t>
            </a:r>
            <a:r>
              <a:rPr lang="zh-TW" altLang="en-US" dirty="0"/>
              <a:t>數位輸出等於</a:t>
            </a:r>
            <a:r>
              <a:rPr lang="en-US" altLang="zh-TW" dirty="0"/>
              <a:t>1</a:t>
            </a:r>
            <a:r>
              <a:rPr lang="zh-TW" altLang="en-US" dirty="0"/>
              <a:t>（</a:t>
            </a:r>
            <a:r>
              <a:rPr lang="en-US" altLang="zh-TW" dirty="0"/>
              <a:t>LED</a:t>
            </a:r>
            <a:r>
              <a:rPr lang="zh-TW" altLang="en-US" dirty="0"/>
              <a:t>亮），否則（未按下按鈕），則腳位</a:t>
            </a:r>
            <a:r>
              <a:rPr lang="en-US" altLang="zh-TW" dirty="0"/>
              <a:t>13</a:t>
            </a:r>
            <a:r>
              <a:rPr lang="zh-TW" altLang="en-US" dirty="0"/>
              <a:t>數位輸出等於</a:t>
            </a:r>
            <a:r>
              <a:rPr lang="en-US" altLang="zh-TW" dirty="0"/>
              <a:t>0</a:t>
            </a:r>
            <a:r>
              <a:rPr lang="zh-TW" altLang="en-US" dirty="0"/>
              <a:t>（</a:t>
            </a:r>
            <a:r>
              <a:rPr lang="en-US" altLang="zh-TW" dirty="0"/>
              <a:t>LED</a:t>
            </a:r>
            <a:r>
              <a:rPr lang="zh-TW" altLang="en-US" dirty="0"/>
              <a:t>滅）。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080" y="1600201"/>
            <a:ext cx="3495675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4259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103</TotalTime>
  <Words>107</Words>
  <Application>Microsoft Office PowerPoint</Application>
  <PresentationFormat>寬螢幕</PresentationFormat>
  <Paragraphs>17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新細明體</vt:lpstr>
      <vt:lpstr>Century Schoolbook</vt:lpstr>
      <vt:lpstr>Wingdings</vt:lpstr>
      <vt:lpstr>Wingdings 2</vt:lpstr>
      <vt:lpstr>佈景主題1</vt:lpstr>
      <vt:lpstr>LED開關</vt:lpstr>
      <vt:lpstr>專案說明</vt:lpstr>
      <vt:lpstr>連接方式</vt:lpstr>
      <vt:lpstr>連接方式</vt:lpstr>
      <vt:lpstr>程式</vt:lpstr>
      <vt:lpstr>程式碼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justina</dc:creator>
  <cp:lastModifiedBy>Justina</cp:lastModifiedBy>
  <cp:revision>27</cp:revision>
  <dcterms:created xsi:type="dcterms:W3CDTF">2016-08-03T01:20:23Z</dcterms:created>
  <dcterms:modified xsi:type="dcterms:W3CDTF">2017-08-31T22:12:54Z</dcterms:modified>
</cp:coreProperties>
</file>