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a" initials="J" lastIdx="1" clrIdx="0">
    <p:extLst>
      <p:ext uri="{19B8F6BF-5375-455C-9EA6-DF929625EA0E}">
        <p15:presenceInfo xmlns:p15="http://schemas.microsoft.com/office/powerpoint/2012/main" userId="Jus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認識按鈕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大多為正方形，上方有一個可以觸壓之處。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133" y="3187347"/>
            <a:ext cx="1476749" cy="179778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520511" y="2282525"/>
            <a:ext cx="95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觸壓處</a:t>
            </a:r>
          </a:p>
        </p:txBody>
      </p:sp>
      <p:sp>
        <p:nvSpPr>
          <p:cNvPr id="12" name="箭號: 向上 11"/>
          <p:cNvSpPr/>
          <p:nvPr/>
        </p:nvSpPr>
        <p:spPr>
          <a:xfrm rot="10800000">
            <a:off x="3879320" y="2743139"/>
            <a:ext cx="237245" cy="3808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30" y="3187347"/>
            <a:ext cx="1933575" cy="296227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433720" y="3453328"/>
            <a:ext cx="1317892" cy="12238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33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是屬於</a:t>
            </a:r>
            <a:r>
              <a:rPr lang="zh-TW" altLang="en-US" dirty="0">
                <a:solidFill>
                  <a:srgbClr val="FF0000"/>
                </a:solidFill>
              </a:rPr>
              <a:t>數位輸入</a:t>
            </a:r>
            <a:r>
              <a:rPr lang="zh-TW" altLang="en-US" dirty="0"/>
              <a:t>裝置。</a:t>
            </a:r>
            <a:endParaRPr lang="en-US" altLang="zh-TW" dirty="0"/>
          </a:p>
          <a:p>
            <a:r>
              <a:rPr lang="zh-TW" altLang="en-US" dirty="0"/>
              <a:t>以按鈕控制通路的連接。</a:t>
            </a:r>
            <a:endParaRPr lang="en-US" altLang="zh-TW" dirty="0"/>
          </a:p>
          <a:p>
            <a:pPr lvl="1"/>
            <a:r>
              <a:rPr lang="zh-TW" altLang="en-US" dirty="0"/>
              <a:t>按下按鈕，形成通路（</a:t>
            </a:r>
            <a:r>
              <a:rPr lang="en-US" altLang="zh-TW" dirty="0"/>
              <a:t>1</a:t>
            </a:r>
            <a:r>
              <a:rPr lang="zh-TW" altLang="en-US" dirty="0"/>
              <a:t>）。</a:t>
            </a:r>
            <a:endParaRPr lang="en-US" altLang="zh-TW" dirty="0"/>
          </a:p>
          <a:p>
            <a:pPr lvl="1"/>
            <a:r>
              <a:rPr lang="zh-TW" altLang="en-US" dirty="0"/>
              <a:t>鬆開接鈕，切斷通路（</a:t>
            </a:r>
            <a:r>
              <a:rPr lang="en-US" altLang="zh-TW" dirty="0"/>
              <a:t>0</a:t>
            </a:r>
            <a:r>
              <a:rPr lang="zh-TW" altLang="en-US" dirty="0"/>
              <a:t>）。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349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D81012F0-88B3-43FA-ABBB-D591100D0FAD}"/>
              </a:ext>
            </a:extLst>
          </p:cNvPr>
          <p:cNvSpPr txBox="1">
            <a:spLocks/>
          </p:cNvSpPr>
          <p:nvPr/>
        </p:nvSpPr>
        <p:spPr>
          <a:xfrm>
            <a:off x="1273628" y="1659619"/>
            <a:ext cx="3848758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使用數位腳位（例如：數位腳位</a:t>
            </a:r>
            <a:r>
              <a:rPr lang="en-US" altLang="zh-TW" dirty="0"/>
              <a:t>3</a:t>
            </a:r>
            <a:r>
              <a:rPr lang="zh-TW" altLang="en-US" dirty="0"/>
              <a:t>）。</a:t>
            </a:r>
            <a:endParaRPr lang="en-US" altLang="zh-TW" dirty="0"/>
          </a:p>
          <a:p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/>
              <a:t>S</a:t>
            </a:r>
          </a:p>
          <a:p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/>
              <a:t>V</a:t>
            </a:r>
          </a:p>
          <a:p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/>
              <a:t>G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7" name="內容版面配置區 6" descr="button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122386" y="1590804"/>
            <a:ext cx="5716302" cy="4827100"/>
          </a:xfrm>
        </p:spPr>
      </p:pic>
    </p:spTree>
    <p:extLst>
      <p:ext uri="{BB962C8B-B14F-4D97-AF65-F5344CB8AC3E}">
        <p14:creationId xmlns:p14="http://schemas.microsoft.com/office/powerpoint/2010/main" val="48876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3176124" cy="4873752"/>
          </a:xfrm>
        </p:spPr>
        <p:txBody>
          <a:bodyPr/>
          <a:lstStyle/>
          <a:p>
            <a:r>
              <a:rPr lang="zh-TW" altLang="en-US" dirty="0"/>
              <a:t>將腳位</a:t>
            </a:r>
            <a:r>
              <a:rPr lang="en-US" altLang="zh-TW" dirty="0"/>
              <a:t>3</a:t>
            </a:r>
            <a:r>
              <a:rPr lang="zh-TW" altLang="en-US" dirty="0"/>
              <a:t>設為</a:t>
            </a:r>
            <a:r>
              <a:rPr lang="en-US" altLang="zh-TW" dirty="0"/>
              <a:t>INPUT</a:t>
            </a:r>
            <a:r>
              <a:rPr lang="zh-TW" altLang="en-US" dirty="0"/>
              <a:t>（輸入）。</a:t>
            </a:r>
            <a:endParaRPr lang="en-US" altLang="zh-TW" dirty="0"/>
          </a:p>
          <a:p>
            <a:r>
              <a:rPr lang="zh-TW" altLang="en-US" dirty="0"/>
              <a:t>重複執行，如果偵測到數位腳位</a:t>
            </a:r>
            <a:r>
              <a:rPr lang="en-US" altLang="zh-TW" dirty="0"/>
              <a:t>3</a:t>
            </a:r>
            <a:r>
              <a:rPr lang="zh-TW" altLang="en-US" dirty="0"/>
              <a:t>等於</a:t>
            </a:r>
            <a:r>
              <a:rPr lang="en-US" altLang="zh-TW" dirty="0"/>
              <a:t>1</a:t>
            </a:r>
            <a:r>
              <a:rPr lang="zh-TW" altLang="en-US" dirty="0"/>
              <a:t>，則說「正在按鈕！」，如果數位腳位</a:t>
            </a:r>
            <a:r>
              <a:rPr lang="en-US" altLang="zh-TW" dirty="0"/>
              <a:t>3</a:t>
            </a:r>
            <a:r>
              <a:rPr lang="zh-TW" altLang="en-US" dirty="0"/>
              <a:t>等於</a:t>
            </a:r>
            <a:r>
              <a:rPr lang="en-US" altLang="zh-TW" dirty="0"/>
              <a:t>0</a:t>
            </a:r>
            <a:r>
              <a:rPr lang="zh-TW" altLang="en-US" dirty="0"/>
              <a:t>，則說「並未按鈕！」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29ABC3E-9435-4562-AFAD-E91C78295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951" y="1697491"/>
            <a:ext cx="4176929" cy="415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9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190</TotalTime>
  <Words>120</Words>
  <Application>Microsoft Office PowerPoint</Application>
  <PresentationFormat>寬螢幕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Century Schoolbook</vt:lpstr>
      <vt:lpstr>Wingdings</vt:lpstr>
      <vt:lpstr>Wingdings 2</vt:lpstr>
      <vt:lpstr>佈景主題1</vt:lpstr>
      <vt:lpstr>認識按鈕</vt:lpstr>
      <vt:lpstr>外形</vt:lpstr>
      <vt:lpstr>原理</vt:lpstr>
      <vt:lpstr>連接方式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35</cp:revision>
  <dcterms:created xsi:type="dcterms:W3CDTF">2016-08-03T01:20:23Z</dcterms:created>
  <dcterms:modified xsi:type="dcterms:W3CDTF">2017-09-01T01:44:07Z</dcterms:modified>
</cp:coreProperties>
</file>