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0" r:id="rId4"/>
    <p:sldId id="267" r:id="rId5"/>
    <p:sldId id="261" r:id="rId6"/>
    <p:sldId id="259" r:id="rId7"/>
    <p:sldId id="266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調整音量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本專案是使用蜂鳴器，以程式控制音量的大小，讓音量由大變小。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968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671816" cy="4873752"/>
          </a:xfrm>
        </p:spPr>
        <p:txBody>
          <a:bodyPr/>
          <a:lstStyle/>
          <a:p>
            <a:r>
              <a:rPr lang="zh-TW" altLang="en-US" dirty="0"/>
              <a:t>使用數位腳位</a:t>
            </a:r>
            <a:r>
              <a:rPr lang="en-US" altLang="zh-TW" dirty="0"/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/>
              <a:t>S</a:t>
            </a:r>
          </a:p>
          <a:p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/>
              <a:t>V</a:t>
            </a:r>
          </a:p>
          <a:p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/>
              <a:t>G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7" name="圖片 6" descr="ff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205" y="1757572"/>
            <a:ext cx="5716302" cy="48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2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017696" cy="4873752"/>
          </a:xfrm>
        </p:spPr>
        <p:txBody>
          <a:bodyPr/>
          <a:lstStyle/>
          <a:p>
            <a:r>
              <a:rPr lang="zh-TW" altLang="en-US" dirty="0"/>
              <a:t>設定數位腳位</a:t>
            </a:r>
            <a:r>
              <a:rPr lang="en-US" altLang="zh-TW" dirty="0"/>
              <a:t>9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設定變數音量，初始值為</a:t>
            </a:r>
            <a:r>
              <a:rPr lang="en-US" altLang="zh-TW" dirty="0"/>
              <a:t>255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重覆執行</a:t>
            </a:r>
            <a:r>
              <a:rPr lang="en-US" altLang="zh-TW" dirty="0"/>
              <a:t>51</a:t>
            </a:r>
            <a:r>
              <a:rPr lang="zh-TW" altLang="en-US" dirty="0"/>
              <a:t>次，將腳位</a:t>
            </a:r>
            <a:r>
              <a:rPr lang="en-US" altLang="zh-TW" dirty="0"/>
              <a:t>9</a:t>
            </a:r>
            <a:r>
              <a:rPr lang="zh-TW" altLang="en-US" dirty="0"/>
              <a:t>輸出值設為變數音量的值，播放</a:t>
            </a:r>
            <a:r>
              <a:rPr lang="en-US" altLang="zh-TW" dirty="0"/>
              <a:t>0.5</a:t>
            </a:r>
            <a:r>
              <a:rPr lang="zh-TW" altLang="en-US" dirty="0"/>
              <a:t>秒之後，將腳位</a:t>
            </a:r>
            <a:r>
              <a:rPr lang="en-US" altLang="zh-TW" dirty="0"/>
              <a:t>9</a:t>
            </a:r>
            <a:r>
              <a:rPr lang="zh-TW" altLang="en-US" dirty="0"/>
              <a:t>輸出值設為</a:t>
            </a:r>
            <a:r>
              <a:rPr lang="en-US" altLang="zh-TW" dirty="0"/>
              <a:t>0</a:t>
            </a:r>
            <a:r>
              <a:rPr lang="zh-TW" altLang="en-US" dirty="0"/>
              <a:t>，靜止</a:t>
            </a:r>
            <a:r>
              <a:rPr lang="en-US" altLang="zh-TW" dirty="0"/>
              <a:t>0.5</a:t>
            </a:r>
            <a:r>
              <a:rPr lang="zh-TW" altLang="en-US" dirty="0"/>
              <a:t>秒後，變數音數值改變</a:t>
            </a:r>
            <a:r>
              <a:rPr lang="en-US" altLang="zh-TW" dirty="0"/>
              <a:t>-5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016" y="1749410"/>
            <a:ext cx="3429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9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比較下列兩個程式碼的聲音有何不同？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92" y="2041341"/>
            <a:ext cx="3178821" cy="429140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602" y="2041341"/>
            <a:ext cx="3203324" cy="344028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526691" y="1641231"/>
            <a:ext cx="115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作法一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077602" y="1631687"/>
            <a:ext cx="115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/>
              <a:t>作法二</a:t>
            </a:r>
          </a:p>
        </p:txBody>
      </p:sp>
    </p:spTree>
    <p:extLst>
      <p:ext uri="{BB962C8B-B14F-4D97-AF65-F5344CB8AC3E}">
        <p14:creationId xmlns:p14="http://schemas.microsoft.com/office/powerpoint/2010/main" val="331615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97</TotalTime>
  <Words>127</Words>
  <Application>Microsoft Office PowerPoint</Application>
  <PresentationFormat>寬螢幕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Century Schoolbook</vt:lpstr>
      <vt:lpstr>Wingdings</vt:lpstr>
      <vt:lpstr>Wingdings 2</vt:lpstr>
      <vt:lpstr>佈景主題1</vt:lpstr>
      <vt:lpstr>調整音量</vt:lpstr>
      <vt:lpstr>專案說明</vt:lpstr>
      <vt:lpstr>連接方式</vt:lpstr>
      <vt:lpstr>連接方式</vt:lpstr>
      <vt:lpstr>程式</vt:lpstr>
      <vt:lpstr>程式碼</vt:lpstr>
      <vt:lpstr>比較下列兩個程式碼的聲音有何不同？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28</cp:revision>
  <dcterms:created xsi:type="dcterms:W3CDTF">2016-08-03T01:20:23Z</dcterms:created>
  <dcterms:modified xsi:type="dcterms:W3CDTF">2017-08-26T22:35:32Z</dcterms:modified>
</cp:coreProperties>
</file>