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0000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pencourse.ncyu.edu.tw/ncyu/mod/resource/view.php?id=22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聲音三要素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音量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/>
              <a:t>音量又稱為響度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音量是指聲音的大小（強弱） 。</a:t>
            </a:r>
            <a:endParaRPr lang="en-US" altLang="zh-TW" dirty="0"/>
          </a:p>
          <a:p>
            <a:r>
              <a:rPr lang="zh-TW" altLang="en-US" dirty="0"/>
              <a:t>聲波的振幅愈大，響度愈大。</a:t>
            </a:r>
            <a:endParaRPr lang="en-US" altLang="zh-TW" dirty="0"/>
          </a:p>
          <a:p>
            <a:r>
              <a:rPr lang="zh-TW" altLang="en-US" dirty="0"/>
              <a:t>單位為分貝</a:t>
            </a:r>
            <a:r>
              <a:rPr lang="en-US" altLang="zh-TW" dirty="0"/>
              <a:t>(dB)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>
                <a:solidFill>
                  <a:schemeClr val="bg1"/>
                </a:solidFill>
              </a:rPr>
              <a:pPr/>
              <a:t>2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700" y="3959196"/>
            <a:ext cx="4033759" cy="177485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958" y="3959196"/>
            <a:ext cx="4033759" cy="177485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377077" y="5809988"/>
            <a:ext cx="99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音調大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7651176" y="5809988"/>
            <a:ext cx="99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音調小</a:t>
            </a:r>
          </a:p>
        </p:txBody>
      </p:sp>
    </p:spTree>
    <p:extLst>
      <p:ext uri="{BB962C8B-B14F-4D97-AF65-F5344CB8AC3E}">
        <p14:creationId xmlns:p14="http://schemas.microsoft.com/office/powerpoint/2010/main" val="63546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音調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/>
              <a:t>音調又稱音頻。</a:t>
            </a:r>
            <a:endParaRPr lang="en-US" altLang="zh-TW" b="1" dirty="0"/>
          </a:p>
          <a:p>
            <a:r>
              <a:rPr lang="zh-TW" altLang="en-US" dirty="0"/>
              <a:t>音調是指聲音的高低。</a:t>
            </a:r>
            <a:endParaRPr lang="en-US" altLang="zh-TW" dirty="0"/>
          </a:p>
          <a:p>
            <a:r>
              <a:rPr lang="zh-TW" altLang="en-US" dirty="0"/>
              <a:t>當聲波每秒振動的次數多，表示頻率愈高，則音調愈高。</a:t>
            </a:r>
            <a:endParaRPr lang="en-US" altLang="zh-TW" dirty="0"/>
          </a:p>
          <a:p>
            <a:r>
              <a:rPr lang="zh-TW" altLang="en-US" dirty="0"/>
              <a:t>單位為赫茲</a:t>
            </a:r>
            <a:r>
              <a:rPr lang="en-US" altLang="zh-TW" dirty="0"/>
              <a:t>(Hz)(</a:t>
            </a:r>
            <a:r>
              <a:rPr lang="zh-TW" altLang="en-US" dirty="0"/>
              <a:t>次</a:t>
            </a:r>
            <a:r>
              <a:rPr lang="en-US" altLang="zh-TW" dirty="0"/>
              <a:t>/</a:t>
            </a:r>
            <a:r>
              <a:rPr lang="zh-TW" altLang="en-US" dirty="0"/>
              <a:t>秒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>
                <a:solidFill>
                  <a:schemeClr val="bg1"/>
                </a:solidFill>
              </a:rPr>
              <a:pPr/>
              <a:t>3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30" y="4350872"/>
            <a:ext cx="3515989" cy="154703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097" y="4240496"/>
            <a:ext cx="3766841" cy="165741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377077" y="5809988"/>
            <a:ext cx="99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音調高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7362973" y="5809988"/>
            <a:ext cx="99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音調低</a:t>
            </a:r>
          </a:p>
        </p:txBody>
      </p:sp>
    </p:spTree>
    <p:extLst>
      <p:ext uri="{BB962C8B-B14F-4D97-AF65-F5344CB8AC3E}">
        <p14:creationId xmlns:p14="http://schemas.microsoft.com/office/powerpoint/2010/main" val="413832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音色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/>
              <a:t>音色又稱音品</a:t>
            </a:r>
            <a:endParaRPr lang="en-US" altLang="zh-TW" b="1" dirty="0"/>
          </a:p>
          <a:p>
            <a:r>
              <a:rPr lang="zh-TW" altLang="en-US" dirty="0"/>
              <a:t>音色是指聲音的特色。</a:t>
            </a:r>
            <a:endParaRPr lang="en-US" altLang="zh-TW" dirty="0"/>
          </a:p>
          <a:p>
            <a:r>
              <a:rPr lang="zh-TW" altLang="en-US" dirty="0"/>
              <a:t>音色是受聲波波形影響。</a:t>
            </a:r>
            <a:endParaRPr lang="en-US" altLang="zh-TW" dirty="0"/>
          </a:p>
          <a:p>
            <a:r>
              <a:rPr lang="zh-TW" altLang="en-US" dirty="0"/>
              <a:t>例如：不同的樂器有不同的波形，而有不同的音色。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434435"/>
            <a:ext cx="3535284" cy="15555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390" y="4433059"/>
            <a:ext cx="3538411" cy="15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76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數位影視設計與製作（嘉義大學開放式</a:t>
            </a:r>
            <a:r>
              <a:rPr lang="zh-TW" altLang="en-US"/>
              <a:t>課程）： </a:t>
            </a:r>
            <a:r>
              <a:rPr lang="zh-TW" altLang="en-US" dirty="0"/>
              <a:t>音調、響度與音色，</a:t>
            </a:r>
            <a:r>
              <a:rPr lang="en-US" altLang="zh-TW" dirty="0"/>
              <a:t> </a:t>
            </a:r>
            <a:r>
              <a:rPr lang="en-US" altLang="zh-TW" dirty="0">
                <a:hlinkClick r:id="rId2"/>
              </a:rPr>
              <a:t>http://opencourse.ncyu.edu.tw/ncyu/mod/resource/view.php?id=2275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7884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145</TotalTime>
  <Words>170</Words>
  <Application>Microsoft Office PowerPoint</Application>
  <PresentationFormat>寬螢幕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Century Schoolbook</vt:lpstr>
      <vt:lpstr>Wingdings</vt:lpstr>
      <vt:lpstr>Wingdings 2</vt:lpstr>
      <vt:lpstr>佈景主題1</vt:lpstr>
      <vt:lpstr>聲音三要素</vt:lpstr>
      <vt:lpstr>音量</vt:lpstr>
      <vt:lpstr>音調</vt:lpstr>
      <vt:lpstr>音色</vt:lpstr>
      <vt:lpstr>參考資料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23</cp:revision>
  <dcterms:created xsi:type="dcterms:W3CDTF">2016-08-03T01:20:23Z</dcterms:created>
  <dcterms:modified xsi:type="dcterms:W3CDTF">2017-08-19T12:17:44Z</dcterms:modified>
</cp:coreProperties>
</file>