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68" r:id="rId5"/>
    <p:sldId id="272" r:id="rId6"/>
    <p:sldId id="273" r:id="rId7"/>
    <p:sldId id="270" r:id="rId8"/>
    <p:sldId id="266" r:id="rId9"/>
    <p:sldId id="267" r:id="rId10"/>
    <p:sldId id="264" r:id="rId11"/>
    <p:sldId id="263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1544C-2A38-4A55-87AF-709C34166EA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81BB7FA-F464-46A1-AE4A-C84D858FD404}">
      <dgm:prSet phldrT="[文字]" custT="1"/>
      <dgm:spPr/>
      <dgm:t>
        <a:bodyPr/>
        <a:lstStyle/>
        <a:p>
          <a:r>
            <a:rPr lang="zh-TW" altLang="en-US" sz="3200" dirty="0"/>
            <a:t>蜂鳴器</a:t>
          </a:r>
        </a:p>
      </dgm:t>
    </dgm:pt>
    <dgm:pt modelId="{BD9DED75-7058-42E5-BAE3-D4477712F9AF}" type="parTrans" cxnId="{F0BEE4DE-7D9A-4AD7-8FE0-5AD166C5AFDD}">
      <dgm:prSet/>
      <dgm:spPr/>
      <dgm:t>
        <a:bodyPr/>
        <a:lstStyle/>
        <a:p>
          <a:endParaRPr lang="zh-TW" altLang="en-US"/>
        </a:p>
      </dgm:t>
    </dgm:pt>
    <dgm:pt modelId="{3F87B130-C8EA-4395-B34D-5A443016C3B9}" type="sibTrans" cxnId="{F0BEE4DE-7D9A-4AD7-8FE0-5AD166C5AFDD}">
      <dgm:prSet/>
      <dgm:spPr/>
      <dgm:t>
        <a:bodyPr/>
        <a:lstStyle/>
        <a:p>
          <a:endParaRPr lang="zh-TW" altLang="en-US"/>
        </a:p>
      </dgm:t>
    </dgm:pt>
    <dgm:pt modelId="{720DF58F-4435-443C-A85D-43464762FA7A}">
      <dgm:prSet phldrT="[文字]" custT="1"/>
      <dgm:spPr>
        <a:gradFill rotWithShape="0">
          <a:gsLst>
            <a:gs pos="48405">
              <a:srgbClr val="FFC000"/>
            </a:gs>
            <a:gs pos="0">
              <a:srgbClr val="FFC000"/>
            </a:gs>
            <a:gs pos="30000">
              <a:srgbClr val="FFC000"/>
            </a:gs>
            <a:gs pos="75000">
              <a:srgbClr val="FFC000"/>
            </a:gs>
            <a:gs pos="100000">
              <a:srgbClr val="FFC000"/>
            </a:gs>
          </a:gsLst>
          <a:path path="circle">
            <a:fillToRect l="5000" t="100000" r="120000" b="10000"/>
          </a:path>
        </a:gradFill>
      </dgm:spPr>
      <dgm:t>
        <a:bodyPr/>
        <a:lstStyle/>
        <a:p>
          <a:r>
            <a:rPr lang="zh-TW" altLang="en-US" sz="2400" dirty="0"/>
            <a:t>電磁式</a:t>
          </a:r>
        </a:p>
      </dgm:t>
    </dgm:pt>
    <dgm:pt modelId="{F5E8698E-8F1D-4240-9594-40B485F9B212}" type="parTrans" cxnId="{08B55740-6A8D-4D5E-8E9F-675E20ED691B}">
      <dgm:prSet/>
      <dgm:spPr/>
      <dgm:t>
        <a:bodyPr/>
        <a:lstStyle/>
        <a:p>
          <a:endParaRPr lang="zh-TW" altLang="en-US"/>
        </a:p>
      </dgm:t>
    </dgm:pt>
    <dgm:pt modelId="{40D96569-B9E0-45C6-9784-1E09491D850E}" type="sibTrans" cxnId="{08B55740-6A8D-4D5E-8E9F-675E20ED691B}">
      <dgm:prSet/>
      <dgm:spPr/>
      <dgm:t>
        <a:bodyPr/>
        <a:lstStyle/>
        <a:p>
          <a:endParaRPr lang="zh-TW" altLang="en-US"/>
        </a:p>
      </dgm:t>
    </dgm:pt>
    <dgm:pt modelId="{3FFBECC4-C6BE-4B29-A3ED-889B7B100D43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400" dirty="0"/>
            <a:t>壓電式</a:t>
          </a:r>
        </a:p>
      </dgm:t>
    </dgm:pt>
    <dgm:pt modelId="{A4AFFBB1-9A57-4C21-821D-89C11399FFE4}" type="parTrans" cxnId="{D591C5F1-E55E-42DD-8604-0459E5591B2F}">
      <dgm:prSet/>
      <dgm:spPr/>
      <dgm:t>
        <a:bodyPr/>
        <a:lstStyle/>
        <a:p>
          <a:endParaRPr lang="zh-TW" altLang="en-US"/>
        </a:p>
      </dgm:t>
    </dgm:pt>
    <dgm:pt modelId="{C8B0CE63-2C38-41FF-BF15-3955CA5460A9}" type="sibTrans" cxnId="{D591C5F1-E55E-42DD-8604-0459E5591B2F}">
      <dgm:prSet/>
      <dgm:spPr/>
      <dgm:t>
        <a:bodyPr/>
        <a:lstStyle/>
        <a:p>
          <a:endParaRPr lang="zh-TW" altLang="en-US"/>
        </a:p>
      </dgm:t>
    </dgm:pt>
    <dgm:pt modelId="{061A75F0-64F8-453D-AEBE-94D82DF3A20D}">
      <dgm:prSet phldrT="[文字]"/>
      <dgm:spPr/>
      <dgm:t>
        <a:bodyPr/>
        <a:lstStyle/>
        <a:p>
          <a:r>
            <a:rPr lang="zh-TW" altLang="en-US" dirty="0"/>
            <a:t>由電壓驅動陶磁片</a:t>
          </a:r>
        </a:p>
      </dgm:t>
    </dgm:pt>
    <dgm:pt modelId="{F9A735C1-E50D-4542-9F54-2A9D4F9ACE04}" type="parTrans" cxnId="{B43AAE87-76A3-4699-B4BA-ECAE62EC23AB}">
      <dgm:prSet/>
      <dgm:spPr/>
      <dgm:t>
        <a:bodyPr/>
        <a:lstStyle/>
        <a:p>
          <a:endParaRPr lang="zh-TW" altLang="en-US"/>
        </a:p>
      </dgm:t>
    </dgm:pt>
    <dgm:pt modelId="{CC7C01FF-8D7B-4746-9918-B20D868D03F6}" type="sibTrans" cxnId="{B43AAE87-76A3-4699-B4BA-ECAE62EC23AB}">
      <dgm:prSet/>
      <dgm:spPr/>
      <dgm:t>
        <a:bodyPr/>
        <a:lstStyle/>
        <a:p>
          <a:endParaRPr lang="zh-TW" altLang="en-US"/>
        </a:p>
      </dgm:t>
    </dgm:pt>
    <dgm:pt modelId="{44DBF84C-6B2C-40FC-A822-DB53984AC47B}">
      <dgm:prSet/>
      <dgm:spPr/>
      <dgm:t>
        <a:bodyPr/>
        <a:lstStyle/>
        <a:p>
          <a:r>
            <a:rPr lang="zh-TW" altLang="en-US" dirty="0"/>
            <a:t>由電流驅動</a:t>
          </a:r>
        </a:p>
      </dgm:t>
    </dgm:pt>
    <dgm:pt modelId="{CECDFE8A-B845-4C80-B8B0-E71A98706DF8}" type="parTrans" cxnId="{6120D98B-007A-470F-9C0F-95BEE9E26DAD}">
      <dgm:prSet/>
      <dgm:spPr/>
      <dgm:t>
        <a:bodyPr/>
        <a:lstStyle/>
        <a:p>
          <a:endParaRPr lang="zh-TW" altLang="en-US"/>
        </a:p>
      </dgm:t>
    </dgm:pt>
    <dgm:pt modelId="{FED3454D-C39E-4443-9968-3D60AFBEB170}" type="sibTrans" cxnId="{6120D98B-007A-470F-9C0F-95BEE9E26DAD}">
      <dgm:prSet/>
      <dgm:spPr/>
      <dgm:t>
        <a:bodyPr/>
        <a:lstStyle/>
        <a:p>
          <a:endParaRPr lang="zh-TW" altLang="en-US"/>
        </a:p>
      </dgm:t>
    </dgm:pt>
    <dgm:pt modelId="{2B3DF6A8-D5FD-477C-87EB-CD229470F71D}">
      <dgm:prSet/>
      <dgm:spPr/>
      <dgm:t>
        <a:bodyPr/>
        <a:lstStyle/>
        <a:p>
          <a:r>
            <a:rPr lang="zh-TW" altLang="en-US" dirty="0"/>
            <a:t>聲音較大</a:t>
          </a:r>
        </a:p>
      </dgm:t>
    </dgm:pt>
    <dgm:pt modelId="{62ED0139-0037-4F8B-98C1-2FFA30744080}" type="parTrans" cxnId="{994A6CA6-9F60-4808-BE4D-0B48944F1C91}">
      <dgm:prSet/>
      <dgm:spPr/>
      <dgm:t>
        <a:bodyPr/>
        <a:lstStyle/>
        <a:p>
          <a:endParaRPr lang="zh-TW" altLang="en-US"/>
        </a:p>
      </dgm:t>
    </dgm:pt>
    <dgm:pt modelId="{EE0028AF-31F2-4BC1-8AC8-2534A06DE75A}" type="sibTrans" cxnId="{994A6CA6-9F60-4808-BE4D-0B48944F1C91}">
      <dgm:prSet/>
      <dgm:spPr/>
      <dgm:t>
        <a:bodyPr/>
        <a:lstStyle/>
        <a:p>
          <a:endParaRPr lang="zh-TW" altLang="en-US"/>
        </a:p>
      </dgm:t>
    </dgm:pt>
    <dgm:pt modelId="{2A2D54EC-17ED-4491-B8B3-B6A3ECACD15B}">
      <dgm:prSet/>
      <dgm:spPr/>
      <dgm:t>
        <a:bodyPr/>
        <a:lstStyle/>
        <a:p>
          <a:r>
            <a:rPr lang="zh-TW" altLang="en-US" dirty="0"/>
            <a:t>較耗電</a:t>
          </a:r>
        </a:p>
      </dgm:t>
    </dgm:pt>
    <dgm:pt modelId="{824A3F1A-3BF9-4D71-83CD-F833EA85C11D}" type="parTrans" cxnId="{736132F1-6CF9-4103-8214-5D7B76E17592}">
      <dgm:prSet/>
      <dgm:spPr/>
      <dgm:t>
        <a:bodyPr/>
        <a:lstStyle/>
        <a:p>
          <a:endParaRPr lang="zh-TW" altLang="en-US"/>
        </a:p>
      </dgm:t>
    </dgm:pt>
    <dgm:pt modelId="{DB40C401-4BCF-4BC0-B9A3-12108FE2D1C9}" type="sibTrans" cxnId="{736132F1-6CF9-4103-8214-5D7B76E17592}">
      <dgm:prSet/>
      <dgm:spPr/>
      <dgm:t>
        <a:bodyPr/>
        <a:lstStyle/>
        <a:p>
          <a:endParaRPr lang="zh-TW" altLang="en-US"/>
        </a:p>
      </dgm:t>
    </dgm:pt>
    <dgm:pt modelId="{B13D9937-1033-42C8-80C8-B7FDE8F1E1CB}">
      <dgm:prSet/>
      <dgm:spPr/>
      <dgm:t>
        <a:bodyPr/>
        <a:lstStyle/>
        <a:p>
          <a:r>
            <a:rPr lang="zh-TW" altLang="en-US" dirty="0"/>
            <a:t>較省電</a:t>
          </a:r>
        </a:p>
      </dgm:t>
    </dgm:pt>
    <dgm:pt modelId="{97A26F42-B889-4906-BA2D-8C7639844181}" type="parTrans" cxnId="{B2A34D86-7BE5-477C-9D58-2B8097EA6695}">
      <dgm:prSet/>
      <dgm:spPr/>
      <dgm:t>
        <a:bodyPr/>
        <a:lstStyle/>
        <a:p>
          <a:endParaRPr lang="zh-TW" altLang="en-US"/>
        </a:p>
      </dgm:t>
    </dgm:pt>
    <dgm:pt modelId="{7A7CC7C7-15C6-41E6-963C-2C6FA8C4FB29}" type="sibTrans" cxnId="{B2A34D86-7BE5-477C-9D58-2B8097EA6695}">
      <dgm:prSet/>
      <dgm:spPr/>
      <dgm:t>
        <a:bodyPr/>
        <a:lstStyle/>
        <a:p>
          <a:endParaRPr lang="zh-TW" altLang="en-US"/>
        </a:p>
      </dgm:t>
    </dgm:pt>
    <dgm:pt modelId="{C83EE7C3-4FCC-4D24-8390-DF040F81DF12}">
      <dgm:prSet/>
      <dgm:spPr/>
      <dgm:t>
        <a:bodyPr/>
        <a:lstStyle/>
        <a:p>
          <a:r>
            <a:rPr lang="zh-TW" altLang="en-US" dirty="0"/>
            <a:t>聲音較小</a:t>
          </a:r>
        </a:p>
      </dgm:t>
    </dgm:pt>
    <dgm:pt modelId="{4E107F88-370D-404F-8828-79443826FD66}" type="parTrans" cxnId="{0EAEADB3-DB25-4C11-837B-90C1AA95DC69}">
      <dgm:prSet/>
      <dgm:spPr/>
      <dgm:t>
        <a:bodyPr/>
        <a:lstStyle/>
        <a:p>
          <a:endParaRPr lang="zh-TW" altLang="en-US"/>
        </a:p>
      </dgm:t>
    </dgm:pt>
    <dgm:pt modelId="{77B7354D-D85B-4675-A2FF-72490BAE93AF}" type="sibTrans" cxnId="{0EAEADB3-DB25-4C11-837B-90C1AA95DC69}">
      <dgm:prSet/>
      <dgm:spPr/>
      <dgm:t>
        <a:bodyPr/>
        <a:lstStyle/>
        <a:p>
          <a:endParaRPr lang="zh-TW" altLang="en-US"/>
        </a:p>
      </dgm:t>
    </dgm:pt>
    <dgm:pt modelId="{72347EF4-4A4B-4CE8-95B9-92FE26C6448F}" type="pres">
      <dgm:prSet presAssocID="{2881544C-2A38-4A55-87AF-709C34166EA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7FF3E43-C530-4E48-A075-C79552C34253}" type="pres">
      <dgm:prSet presAssocID="{181BB7FA-F464-46A1-AE4A-C84D858FD404}" presName="root1" presStyleCnt="0"/>
      <dgm:spPr/>
    </dgm:pt>
    <dgm:pt modelId="{0D7E4BAF-F9E2-47E6-B148-C25C1B482D2A}" type="pres">
      <dgm:prSet presAssocID="{181BB7FA-F464-46A1-AE4A-C84D858FD404}" presName="LevelOneTextNode" presStyleLbl="node0" presStyleIdx="0" presStyleCnt="1" custScaleX="91440" custScaleY="90576" custLinFactNeighborX="-60249" custLinFactNeighborY="-15264">
        <dgm:presLayoutVars>
          <dgm:chPref val="3"/>
        </dgm:presLayoutVars>
      </dgm:prSet>
      <dgm:spPr/>
    </dgm:pt>
    <dgm:pt modelId="{F8A6B897-8430-40AE-AB3A-E00A3A15A818}" type="pres">
      <dgm:prSet presAssocID="{181BB7FA-F464-46A1-AE4A-C84D858FD404}" presName="level2hierChild" presStyleCnt="0"/>
      <dgm:spPr/>
    </dgm:pt>
    <dgm:pt modelId="{A9AE7BCB-3172-4541-B776-4D505D7378C5}" type="pres">
      <dgm:prSet presAssocID="{F5E8698E-8F1D-4240-9594-40B485F9B212}" presName="conn2-1" presStyleLbl="parChTrans1D2" presStyleIdx="0" presStyleCnt="2"/>
      <dgm:spPr/>
    </dgm:pt>
    <dgm:pt modelId="{393269D2-691D-4D76-B900-A86AB6F73A54}" type="pres">
      <dgm:prSet presAssocID="{F5E8698E-8F1D-4240-9594-40B485F9B212}" presName="connTx" presStyleLbl="parChTrans1D2" presStyleIdx="0" presStyleCnt="2"/>
      <dgm:spPr/>
    </dgm:pt>
    <dgm:pt modelId="{AD84EA7B-7E8E-4FD2-B49F-99500CD3FE75}" type="pres">
      <dgm:prSet presAssocID="{720DF58F-4435-443C-A85D-43464762FA7A}" presName="root2" presStyleCnt="0"/>
      <dgm:spPr/>
    </dgm:pt>
    <dgm:pt modelId="{65CD90B0-EC5E-49AF-AE4E-21E054639CF5}" type="pres">
      <dgm:prSet presAssocID="{720DF58F-4435-443C-A85D-43464762FA7A}" presName="LevelTwoTextNode" presStyleLbl="node2" presStyleIdx="0" presStyleCnt="2" custLinFactNeighborX="-24451" custLinFactNeighborY="-42624">
        <dgm:presLayoutVars>
          <dgm:chPref val="3"/>
        </dgm:presLayoutVars>
      </dgm:prSet>
      <dgm:spPr/>
    </dgm:pt>
    <dgm:pt modelId="{274E7293-70D0-44C9-8958-F3C74AD86396}" type="pres">
      <dgm:prSet presAssocID="{720DF58F-4435-443C-A85D-43464762FA7A}" presName="level3hierChild" presStyleCnt="0"/>
      <dgm:spPr/>
    </dgm:pt>
    <dgm:pt modelId="{408A1D50-3737-42EA-9D96-318443707B83}" type="pres">
      <dgm:prSet presAssocID="{CECDFE8A-B845-4C80-B8B0-E71A98706DF8}" presName="conn2-1" presStyleLbl="parChTrans1D3" presStyleIdx="0" presStyleCnt="6"/>
      <dgm:spPr/>
    </dgm:pt>
    <dgm:pt modelId="{4CACEE06-46A8-405E-95EC-EC5AC30BB143}" type="pres">
      <dgm:prSet presAssocID="{CECDFE8A-B845-4C80-B8B0-E71A98706DF8}" presName="connTx" presStyleLbl="parChTrans1D3" presStyleIdx="0" presStyleCnt="6"/>
      <dgm:spPr/>
    </dgm:pt>
    <dgm:pt modelId="{7523ED72-F614-4B9B-8C93-183827D60969}" type="pres">
      <dgm:prSet presAssocID="{44DBF84C-6B2C-40FC-A822-DB53984AC47B}" presName="root2" presStyleCnt="0"/>
      <dgm:spPr/>
    </dgm:pt>
    <dgm:pt modelId="{FB49FA5D-5BEE-4A8B-97C3-E8751D39B0C9}" type="pres">
      <dgm:prSet presAssocID="{44DBF84C-6B2C-40FC-A822-DB53984AC47B}" presName="LevelTwoTextNode" presStyleLbl="node3" presStyleIdx="0" presStyleCnt="6" custScaleX="108244" custScaleY="67476" custLinFactNeighborX="-7539" custLinFactNeighborY="-96597">
        <dgm:presLayoutVars>
          <dgm:chPref val="3"/>
        </dgm:presLayoutVars>
      </dgm:prSet>
      <dgm:spPr/>
    </dgm:pt>
    <dgm:pt modelId="{79E105CC-BDE0-47DD-8816-AF8E3CD7D173}" type="pres">
      <dgm:prSet presAssocID="{44DBF84C-6B2C-40FC-A822-DB53984AC47B}" presName="level3hierChild" presStyleCnt="0"/>
      <dgm:spPr/>
    </dgm:pt>
    <dgm:pt modelId="{1B944F6F-3A61-4DC8-9BFD-E340CB2EE3D4}" type="pres">
      <dgm:prSet presAssocID="{62ED0139-0037-4F8B-98C1-2FFA30744080}" presName="conn2-1" presStyleLbl="parChTrans1D3" presStyleIdx="1" presStyleCnt="6"/>
      <dgm:spPr/>
    </dgm:pt>
    <dgm:pt modelId="{5C722918-2C26-4F8C-9F5F-C862BFC1F31A}" type="pres">
      <dgm:prSet presAssocID="{62ED0139-0037-4F8B-98C1-2FFA30744080}" presName="connTx" presStyleLbl="parChTrans1D3" presStyleIdx="1" presStyleCnt="6"/>
      <dgm:spPr/>
    </dgm:pt>
    <dgm:pt modelId="{29FF8BA9-0189-4815-8EF7-38461DAA07E0}" type="pres">
      <dgm:prSet presAssocID="{2B3DF6A8-D5FD-477C-87EB-CD229470F71D}" presName="root2" presStyleCnt="0"/>
      <dgm:spPr/>
    </dgm:pt>
    <dgm:pt modelId="{479A57B4-3973-48D5-A299-9BB84C566A7B}" type="pres">
      <dgm:prSet presAssocID="{2B3DF6A8-D5FD-477C-87EB-CD229470F71D}" presName="LevelTwoTextNode" presStyleLbl="node3" presStyleIdx="1" presStyleCnt="6" custScaleX="109647" custScaleY="63131" custLinFactNeighborX="-8013" custLinFactNeighborY="-14403">
        <dgm:presLayoutVars>
          <dgm:chPref val="3"/>
        </dgm:presLayoutVars>
      </dgm:prSet>
      <dgm:spPr/>
    </dgm:pt>
    <dgm:pt modelId="{4DF9AD3E-05D5-43F2-A7CC-4F4A1AC5D83D}" type="pres">
      <dgm:prSet presAssocID="{2B3DF6A8-D5FD-477C-87EB-CD229470F71D}" presName="level3hierChild" presStyleCnt="0"/>
      <dgm:spPr/>
    </dgm:pt>
    <dgm:pt modelId="{15728A94-FDB8-451D-ABB1-06725C804867}" type="pres">
      <dgm:prSet presAssocID="{824A3F1A-3BF9-4D71-83CD-F833EA85C11D}" presName="conn2-1" presStyleLbl="parChTrans1D3" presStyleIdx="2" presStyleCnt="6"/>
      <dgm:spPr/>
    </dgm:pt>
    <dgm:pt modelId="{A28595DE-75F1-493B-BC7B-C1AF3D4ADD1A}" type="pres">
      <dgm:prSet presAssocID="{824A3F1A-3BF9-4D71-83CD-F833EA85C11D}" presName="connTx" presStyleLbl="parChTrans1D3" presStyleIdx="2" presStyleCnt="6"/>
      <dgm:spPr/>
    </dgm:pt>
    <dgm:pt modelId="{E0D2B1DD-A9B4-4CEB-BEAC-432354137CE2}" type="pres">
      <dgm:prSet presAssocID="{2A2D54EC-17ED-4491-B8B3-B6A3ECACD15B}" presName="root2" presStyleCnt="0"/>
      <dgm:spPr/>
    </dgm:pt>
    <dgm:pt modelId="{E9DA17DF-5427-4E4A-974E-16EC594A0771}" type="pres">
      <dgm:prSet presAssocID="{2A2D54EC-17ED-4491-B8B3-B6A3ECACD15B}" presName="LevelTwoTextNode" presStyleLbl="node3" presStyleIdx="2" presStyleCnt="6" custScaleX="108218" custScaleY="59287" custLinFactNeighborX="-6824" custLinFactNeighborY="-16640">
        <dgm:presLayoutVars>
          <dgm:chPref val="3"/>
        </dgm:presLayoutVars>
      </dgm:prSet>
      <dgm:spPr/>
    </dgm:pt>
    <dgm:pt modelId="{BDEC84EA-6A7E-4EC4-BCE2-FE84E2A3899D}" type="pres">
      <dgm:prSet presAssocID="{2A2D54EC-17ED-4491-B8B3-B6A3ECACD15B}" presName="level3hierChild" presStyleCnt="0"/>
      <dgm:spPr/>
    </dgm:pt>
    <dgm:pt modelId="{D919F1BA-657A-417B-BB5D-DFB2B6CC9345}" type="pres">
      <dgm:prSet presAssocID="{A4AFFBB1-9A57-4C21-821D-89C11399FFE4}" presName="conn2-1" presStyleLbl="parChTrans1D2" presStyleIdx="1" presStyleCnt="2"/>
      <dgm:spPr/>
    </dgm:pt>
    <dgm:pt modelId="{2A10A278-5155-4785-9A6C-EB6DA36D0BC9}" type="pres">
      <dgm:prSet presAssocID="{A4AFFBB1-9A57-4C21-821D-89C11399FFE4}" presName="connTx" presStyleLbl="parChTrans1D2" presStyleIdx="1" presStyleCnt="2"/>
      <dgm:spPr/>
    </dgm:pt>
    <dgm:pt modelId="{D20E61D4-EAEC-4BAE-81E5-F071C52DFF38}" type="pres">
      <dgm:prSet presAssocID="{3FFBECC4-C6BE-4B29-A3ED-889B7B100D43}" presName="root2" presStyleCnt="0"/>
      <dgm:spPr/>
    </dgm:pt>
    <dgm:pt modelId="{93A3170A-6F67-4B23-A1BD-C91B0449A29F}" type="pres">
      <dgm:prSet presAssocID="{3FFBECC4-C6BE-4B29-A3ED-889B7B100D43}" presName="LevelTwoTextNode" presStyleLbl="node2" presStyleIdx="1" presStyleCnt="2" custLinFactNeighborX="-22528" custLinFactNeighborY="16151">
        <dgm:presLayoutVars>
          <dgm:chPref val="3"/>
        </dgm:presLayoutVars>
      </dgm:prSet>
      <dgm:spPr/>
    </dgm:pt>
    <dgm:pt modelId="{E359BF61-2FBE-4D05-8B20-B9A35B32AA13}" type="pres">
      <dgm:prSet presAssocID="{3FFBECC4-C6BE-4B29-A3ED-889B7B100D43}" presName="level3hierChild" presStyleCnt="0"/>
      <dgm:spPr/>
    </dgm:pt>
    <dgm:pt modelId="{BCB57EF6-7EB2-47F5-8433-0958407268AE}" type="pres">
      <dgm:prSet presAssocID="{F9A735C1-E50D-4542-9F54-2A9D4F9ACE04}" presName="conn2-1" presStyleLbl="parChTrans1D3" presStyleIdx="3" presStyleCnt="6"/>
      <dgm:spPr/>
    </dgm:pt>
    <dgm:pt modelId="{56477E92-0640-427F-8046-C0C123C59623}" type="pres">
      <dgm:prSet presAssocID="{F9A735C1-E50D-4542-9F54-2A9D4F9ACE04}" presName="connTx" presStyleLbl="parChTrans1D3" presStyleIdx="3" presStyleCnt="6"/>
      <dgm:spPr/>
    </dgm:pt>
    <dgm:pt modelId="{9612B8BD-0E0F-418D-824D-D5E62ECBC63B}" type="pres">
      <dgm:prSet presAssocID="{061A75F0-64F8-453D-AEBE-94D82DF3A20D}" presName="root2" presStyleCnt="0"/>
      <dgm:spPr/>
    </dgm:pt>
    <dgm:pt modelId="{9D2E0F04-41DD-4245-8A82-F0DFB411A4D3}" type="pres">
      <dgm:prSet presAssocID="{061A75F0-64F8-453D-AEBE-94D82DF3A20D}" presName="LevelTwoTextNode" presStyleLbl="node3" presStyleIdx="3" presStyleCnt="6" custScaleX="115229" custScaleY="69711" custLinFactNeighborX="-7658" custLinFactNeighborY="13253">
        <dgm:presLayoutVars>
          <dgm:chPref val="3"/>
        </dgm:presLayoutVars>
      </dgm:prSet>
      <dgm:spPr/>
    </dgm:pt>
    <dgm:pt modelId="{A8AEEAF6-F7C4-4188-A6DC-F14C8F829F31}" type="pres">
      <dgm:prSet presAssocID="{061A75F0-64F8-453D-AEBE-94D82DF3A20D}" presName="level3hierChild" presStyleCnt="0"/>
      <dgm:spPr/>
    </dgm:pt>
    <dgm:pt modelId="{16E45A51-8383-40F3-A1EC-E21526FE07C3}" type="pres">
      <dgm:prSet presAssocID="{4E107F88-370D-404F-8828-79443826FD66}" presName="conn2-1" presStyleLbl="parChTrans1D3" presStyleIdx="4" presStyleCnt="6"/>
      <dgm:spPr/>
    </dgm:pt>
    <dgm:pt modelId="{0C271095-E275-42EB-8B05-6AB907225BC1}" type="pres">
      <dgm:prSet presAssocID="{4E107F88-370D-404F-8828-79443826FD66}" presName="connTx" presStyleLbl="parChTrans1D3" presStyleIdx="4" presStyleCnt="6"/>
      <dgm:spPr/>
    </dgm:pt>
    <dgm:pt modelId="{E6859528-F8FE-4E9E-A17D-47806439934F}" type="pres">
      <dgm:prSet presAssocID="{C83EE7C3-4FCC-4D24-8390-DF040F81DF12}" presName="root2" presStyleCnt="0"/>
      <dgm:spPr/>
    </dgm:pt>
    <dgm:pt modelId="{82439CE1-AD3E-4328-AF6B-90CF2A3C9EEC}" type="pres">
      <dgm:prSet presAssocID="{C83EE7C3-4FCC-4D24-8390-DF040F81DF12}" presName="LevelTwoTextNode" presStyleLbl="node3" presStyleIdx="4" presStyleCnt="6" custScaleX="117648" custScaleY="51510" custLinFactNeighborX="-8233" custLinFactNeighborY="90669">
        <dgm:presLayoutVars>
          <dgm:chPref val="3"/>
        </dgm:presLayoutVars>
      </dgm:prSet>
      <dgm:spPr/>
    </dgm:pt>
    <dgm:pt modelId="{22E02823-5B33-4FDF-AC72-061D8FE50DE6}" type="pres">
      <dgm:prSet presAssocID="{C83EE7C3-4FCC-4D24-8390-DF040F81DF12}" presName="level3hierChild" presStyleCnt="0"/>
      <dgm:spPr/>
    </dgm:pt>
    <dgm:pt modelId="{1DCF8549-5B0D-4BA7-9F39-8D1EC87AE740}" type="pres">
      <dgm:prSet presAssocID="{97A26F42-B889-4906-BA2D-8C7639844181}" presName="conn2-1" presStyleLbl="parChTrans1D3" presStyleIdx="5" presStyleCnt="6"/>
      <dgm:spPr/>
    </dgm:pt>
    <dgm:pt modelId="{C811E727-52D7-47BF-A0A2-5BD29D180D46}" type="pres">
      <dgm:prSet presAssocID="{97A26F42-B889-4906-BA2D-8C7639844181}" presName="connTx" presStyleLbl="parChTrans1D3" presStyleIdx="5" presStyleCnt="6"/>
      <dgm:spPr/>
    </dgm:pt>
    <dgm:pt modelId="{FACB8077-ED52-43DC-848C-428614458C91}" type="pres">
      <dgm:prSet presAssocID="{B13D9937-1033-42C8-80C8-B7FDE8F1E1CB}" presName="root2" presStyleCnt="0"/>
      <dgm:spPr/>
    </dgm:pt>
    <dgm:pt modelId="{2BB3448A-F480-4DFA-9D38-24F357BA0D49}" type="pres">
      <dgm:prSet presAssocID="{B13D9937-1033-42C8-80C8-B7FDE8F1E1CB}" presName="LevelTwoTextNode" presStyleLbl="node3" presStyleIdx="5" presStyleCnt="6" custScaleX="117752" custScaleY="65278" custLinFactNeighborX="-9139" custLinFactNeighborY="-54729">
        <dgm:presLayoutVars>
          <dgm:chPref val="3"/>
        </dgm:presLayoutVars>
      </dgm:prSet>
      <dgm:spPr/>
    </dgm:pt>
    <dgm:pt modelId="{CD7792D2-4D8A-4010-B40F-3CC17DD6B1AA}" type="pres">
      <dgm:prSet presAssocID="{B13D9937-1033-42C8-80C8-B7FDE8F1E1CB}" presName="level3hierChild" presStyleCnt="0"/>
      <dgm:spPr/>
    </dgm:pt>
  </dgm:ptLst>
  <dgm:cxnLst>
    <dgm:cxn modelId="{630F8A0D-0D44-4364-A643-C195983050B1}" type="presOf" srcId="{2881544C-2A38-4A55-87AF-709C34166EAE}" destId="{72347EF4-4A4B-4CE8-95B9-92FE26C6448F}" srcOrd="0" destOrd="0" presId="urn:microsoft.com/office/officeart/2005/8/layout/hierarchy2"/>
    <dgm:cxn modelId="{93307710-C6E3-4153-BE40-8C6A05FA3668}" type="presOf" srcId="{CECDFE8A-B845-4C80-B8B0-E71A98706DF8}" destId="{4CACEE06-46A8-405E-95EC-EC5AC30BB143}" srcOrd="1" destOrd="0" presId="urn:microsoft.com/office/officeart/2005/8/layout/hierarchy2"/>
    <dgm:cxn modelId="{232E5A1B-2543-4F2F-A369-D318E99AA84D}" type="presOf" srcId="{720DF58F-4435-443C-A85D-43464762FA7A}" destId="{65CD90B0-EC5E-49AF-AE4E-21E054639CF5}" srcOrd="0" destOrd="0" presId="urn:microsoft.com/office/officeart/2005/8/layout/hierarchy2"/>
    <dgm:cxn modelId="{B736431F-49BD-4BDB-8900-838D2216C56B}" type="presOf" srcId="{F5E8698E-8F1D-4240-9594-40B485F9B212}" destId="{393269D2-691D-4D76-B900-A86AB6F73A54}" srcOrd="1" destOrd="0" presId="urn:microsoft.com/office/officeart/2005/8/layout/hierarchy2"/>
    <dgm:cxn modelId="{08B55740-6A8D-4D5E-8E9F-675E20ED691B}" srcId="{181BB7FA-F464-46A1-AE4A-C84D858FD404}" destId="{720DF58F-4435-443C-A85D-43464762FA7A}" srcOrd="0" destOrd="0" parTransId="{F5E8698E-8F1D-4240-9594-40B485F9B212}" sibTransId="{40D96569-B9E0-45C6-9784-1E09491D850E}"/>
    <dgm:cxn modelId="{6A021E63-BFF3-46CD-A984-301BF494F4EF}" type="presOf" srcId="{181BB7FA-F464-46A1-AE4A-C84D858FD404}" destId="{0D7E4BAF-F9E2-47E6-B148-C25C1B482D2A}" srcOrd="0" destOrd="0" presId="urn:microsoft.com/office/officeart/2005/8/layout/hierarchy2"/>
    <dgm:cxn modelId="{EBA1454C-185E-4E24-BF34-460E43CCE287}" type="presOf" srcId="{A4AFFBB1-9A57-4C21-821D-89C11399FFE4}" destId="{2A10A278-5155-4785-9A6C-EB6DA36D0BC9}" srcOrd="1" destOrd="0" presId="urn:microsoft.com/office/officeart/2005/8/layout/hierarchy2"/>
    <dgm:cxn modelId="{E3659774-DB3C-450B-A2BA-A13E8CAEC440}" type="presOf" srcId="{62ED0139-0037-4F8B-98C1-2FFA30744080}" destId="{1B944F6F-3A61-4DC8-9BFD-E340CB2EE3D4}" srcOrd="0" destOrd="0" presId="urn:microsoft.com/office/officeart/2005/8/layout/hierarchy2"/>
    <dgm:cxn modelId="{4D587477-5CBB-40BB-92CA-C60D7F1C98F7}" type="presOf" srcId="{061A75F0-64F8-453D-AEBE-94D82DF3A20D}" destId="{9D2E0F04-41DD-4245-8A82-F0DFB411A4D3}" srcOrd="0" destOrd="0" presId="urn:microsoft.com/office/officeart/2005/8/layout/hierarchy2"/>
    <dgm:cxn modelId="{DC154C59-96AB-4D67-9CB1-B92DD0A01F4E}" type="presOf" srcId="{F9A735C1-E50D-4542-9F54-2A9D4F9ACE04}" destId="{56477E92-0640-427F-8046-C0C123C59623}" srcOrd="1" destOrd="0" presId="urn:microsoft.com/office/officeart/2005/8/layout/hierarchy2"/>
    <dgm:cxn modelId="{B2A34D86-7BE5-477C-9D58-2B8097EA6695}" srcId="{3FFBECC4-C6BE-4B29-A3ED-889B7B100D43}" destId="{B13D9937-1033-42C8-80C8-B7FDE8F1E1CB}" srcOrd="2" destOrd="0" parTransId="{97A26F42-B889-4906-BA2D-8C7639844181}" sibTransId="{7A7CC7C7-15C6-41E6-963C-2C6FA8C4FB29}"/>
    <dgm:cxn modelId="{B43AAE87-76A3-4699-B4BA-ECAE62EC23AB}" srcId="{3FFBECC4-C6BE-4B29-A3ED-889B7B100D43}" destId="{061A75F0-64F8-453D-AEBE-94D82DF3A20D}" srcOrd="0" destOrd="0" parTransId="{F9A735C1-E50D-4542-9F54-2A9D4F9ACE04}" sibTransId="{CC7C01FF-8D7B-4746-9918-B20D868D03F6}"/>
    <dgm:cxn modelId="{6120D98B-007A-470F-9C0F-95BEE9E26DAD}" srcId="{720DF58F-4435-443C-A85D-43464762FA7A}" destId="{44DBF84C-6B2C-40FC-A822-DB53984AC47B}" srcOrd="0" destOrd="0" parTransId="{CECDFE8A-B845-4C80-B8B0-E71A98706DF8}" sibTransId="{FED3454D-C39E-4443-9968-3D60AFBEB170}"/>
    <dgm:cxn modelId="{E182749A-9730-4E06-B4BB-901D42B14EA8}" type="presOf" srcId="{824A3F1A-3BF9-4D71-83CD-F833EA85C11D}" destId="{15728A94-FDB8-451D-ABB1-06725C804867}" srcOrd="0" destOrd="0" presId="urn:microsoft.com/office/officeart/2005/8/layout/hierarchy2"/>
    <dgm:cxn modelId="{5FD0379D-2BA0-49D3-B124-3ABE66AE71CB}" type="presOf" srcId="{824A3F1A-3BF9-4D71-83CD-F833EA85C11D}" destId="{A28595DE-75F1-493B-BC7B-C1AF3D4ADD1A}" srcOrd="1" destOrd="0" presId="urn:microsoft.com/office/officeart/2005/8/layout/hierarchy2"/>
    <dgm:cxn modelId="{EBE44C9E-7CA0-4FA1-A8BF-AF48C2A704C9}" type="presOf" srcId="{2A2D54EC-17ED-4491-B8B3-B6A3ECACD15B}" destId="{E9DA17DF-5427-4E4A-974E-16EC594A0771}" srcOrd="0" destOrd="0" presId="urn:microsoft.com/office/officeart/2005/8/layout/hierarchy2"/>
    <dgm:cxn modelId="{32AC7F9F-3897-4DB2-B945-AC0D133FD673}" type="presOf" srcId="{4E107F88-370D-404F-8828-79443826FD66}" destId="{16E45A51-8383-40F3-A1EC-E21526FE07C3}" srcOrd="0" destOrd="0" presId="urn:microsoft.com/office/officeart/2005/8/layout/hierarchy2"/>
    <dgm:cxn modelId="{1FC357A5-333B-4479-AE2C-D84A6EFE5055}" type="presOf" srcId="{44DBF84C-6B2C-40FC-A822-DB53984AC47B}" destId="{FB49FA5D-5BEE-4A8B-97C3-E8751D39B0C9}" srcOrd="0" destOrd="0" presId="urn:microsoft.com/office/officeart/2005/8/layout/hierarchy2"/>
    <dgm:cxn modelId="{994A6CA6-9F60-4808-BE4D-0B48944F1C91}" srcId="{720DF58F-4435-443C-A85D-43464762FA7A}" destId="{2B3DF6A8-D5FD-477C-87EB-CD229470F71D}" srcOrd="1" destOrd="0" parTransId="{62ED0139-0037-4F8B-98C1-2FFA30744080}" sibTransId="{EE0028AF-31F2-4BC1-8AC8-2534A06DE75A}"/>
    <dgm:cxn modelId="{02797FA6-DF29-447D-986A-DC33767693FE}" type="presOf" srcId="{97A26F42-B889-4906-BA2D-8C7639844181}" destId="{C811E727-52D7-47BF-A0A2-5BD29D180D46}" srcOrd="1" destOrd="0" presId="urn:microsoft.com/office/officeart/2005/8/layout/hierarchy2"/>
    <dgm:cxn modelId="{F0760FA9-17FB-4669-9E53-194A4C9E5663}" type="presOf" srcId="{B13D9937-1033-42C8-80C8-B7FDE8F1E1CB}" destId="{2BB3448A-F480-4DFA-9D38-24F357BA0D49}" srcOrd="0" destOrd="0" presId="urn:microsoft.com/office/officeart/2005/8/layout/hierarchy2"/>
    <dgm:cxn modelId="{C88407AF-C0E8-4663-A9C0-9A2E21D591DD}" type="presOf" srcId="{2B3DF6A8-D5FD-477C-87EB-CD229470F71D}" destId="{479A57B4-3973-48D5-A299-9BB84C566A7B}" srcOrd="0" destOrd="0" presId="urn:microsoft.com/office/officeart/2005/8/layout/hierarchy2"/>
    <dgm:cxn modelId="{0EAEADB3-DB25-4C11-837B-90C1AA95DC69}" srcId="{3FFBECC4-C6BE-4B29-A3ED-889B7B100D43}" destId="{C83EE7C3-4FCC-4D24-8390-DF040F81DF12}" srcOrd="1" destOrd="0" parTransId="{4E107F88-370D-404F-8828-79443826FD66}" sibTransId="{77B7354D-D85B-4675-A2FF-72490BAE93AF}"/>
    <dgm:cxn modelId="{7FA018B7-4C86-42B8-B7B7-0E1B8C612D7E}" type="presOf" srcId="{C83EE7C3-4FCC-4D24-8390-DF040F81DF12}" destId="{82439CE1-AD3E-4328-AF6B-90CF2A3C9EEC}" srcOrd="0" destOrd="0" presId="urn:microsoft.com/office/officeart/2005/8/layout/hierarchy2"/>
    <dgm:cxn modelId="{2895A8BB-A4C5-4042-8058-B5EA54B44F2F}" type="presOf" srcId="{3FFBECC4-C6BE-4B29-A3ED-889B7B100D43}" destId="{93A3170A-6F67-4B23-A1BD-C91B0449A29F}" srcOrd="0" destOrd="0" presId="urn:microsoft.com/office/officeart/2005/8/layout/hierarchy2"/>
    <dgm:cxn modelId="{3AEE80DC-6C76-4456-8D45-6719821DF0B7}" type="presOf" srcId="{97A26F42-B889-4906-BA2D-8C7639844181}" destId="{1DCF8549-5B0D-4BA7-9F39-8D1EC87AE740}" srcOrd="0" destOrd="0" presId="urn:microsoft.com/office/officeart/2005/8/layout/hierarchy2"/>
    <dgm:cxn modelId="{F0BEE4DE-7D9A-4AD7-8FE0-5AD166C5AFDD}" srcId="{2881544C-2A38-4A55-87AF-709C34166EAE}" destId="{181BB7FA-F464-46A1-AE4A-C84D858FD404}" srcOrd="0" destOrd="0" parTransId="{BD9DED75-7058-42E5-BAE3-D4477712F9AF}" sibTransId="{3F87B130-C8EA-4395-B34D-5A443016C3B9}"/>
    <dgm:cxn modelId="{262A3AE7-CA02-4BF5-8F4E-09045B868D84}" type="presOf" srcId="{A4AFFBB1-9A57-4C21-821D-89C11399FFE4}" destId="{D919F1BA-657A-417B-BB5D-DFB2B6CC9345}" srcOrd="0" destOrd="0" presId="urn:microsoft.com/office/officeart/2005/8/layout/hierarchy2"/>
    <dgm:cxn modelId="{49212EEC-51EF-40B5-B21D-AA8914B872FF}" type="presOf" srcId="{62ED0139-0037-4F8B-98C1-2FFA30744080}" destId="{5C722918-2C26-4F8C-9F5F-C862BFC1F31A}" srcOrd="1" destOrd="0" presId="urn:microsoft.com/office/officeart/2005/8/layout/hierarchy2"/>
    <dgm:cxn modelId="{736132F1-6CF9-4103-8214-5D7B76E17592}" srcId="{720DF58F-4435-443C-A85D-43464762FA7A}" destId="{2A2D54EC-17ED-4491-B8B3-B6A3ECACD15B}" srcOrd="2" destOrd="0" parTransId="{824A3F1A-3BF9-4D71-83CD-F833EA85C11D}" sibTransId="{DB40C401-4BCF-4BC0-B9A3-12108FE2D1C9}"/>
    <dgm:cxn modelId="{D591C5F1-E55E-42DD-8604-0459E5591B2F}" srcId="{181BB7FA-F464-46A1-AE4A-C84D858FD404}" destId="{3FFBECC4-C6BE-4B29-A3ED-889B7B100D43}" srcOrd="1" destOrd="0" parTransId="{A4AFFBB1-9A57-4C21-821D-89C11399FFE4}" sibTransId="{C8B0CE63-2C38-41FF-BF15-3955CA5460A9}"/>
    <dgm:cxn modelId="{1C8F28F5-6698-4A3F-94D9-4CD09823A40A}" type="presOf" srcId="{CECDFE8A-B845-4C80-B8B0-E71A98706DF8}" destId="{408A1D50-3737-42EA-9D96-318443707B83}" srcOrd="0" destOrd="0" presId="urn:microsoft.com/office/officeart/2005/8/layout/hierarchy2"/>
    <dgm:cxn modelId="{EADA85F6-EF2A-45C6-9E84-A8765EBDDCDD}" type="presOf" srcId="{4E107F88-370D-404F-8828-79443826FD66}" destId="{0C271095-E275-42EB-8B05-6AB907225BC1}" srcOrd="1" destOrd="0" presId="urn:microsoft.com/office/officeart/2005/8/layout/hierarchy2"/>
    <dgm:cxn modelId="{9C4E95FA-7196-4142-B185-47C72CDC89F8}" type="presOf" srcId="{F5E8698E-8F1D-4240-9594-40B485F9B212}" destId="{A9AE7BCB-3172-4541-B776-4D505D7378C5}" srcOrd="0" destOrd="0" presId="urn:microsoft.com/office/officeart/2005/8/layout/hierarchy2"/>
    <dgm:cxn modelId="{AF773BFD-2F32-4DE0-9345-A9D6B196DCF7}" type="presOf" srcId="{F9A735C1-E50D-4542-9F54-2A9D4F9ACE04}" destId="{BCB57EF6-7EB2-47F5-8433-0958407268AE}" srcOrd="0" destOrd="0" presId="urn:microsoft.com/office/officeart/2005/8/layout/hierarchy2"/>
    <dgm:cxn modelId="{79E96EC0-4096-4D6D-9E22-4A4815901079}" type="presParOf" srcId="{72347EF4-4A4B-4CE8-95B9-92FE26C6448F}" destId="{A7FF3E43-C530-4E48-A075-C79552C34253}" srcOrd="0" destOrd="0" presId="urn:microsoft.com/office/officeart/2005/8/layout/hierarchy2"/>
    <dgm:cxn modelId="{DD280C3A-A7CC-4C92-934F-8946F10F764E}" type="presParOf" srcId="{A7FF3E43-C530-4E48-A075-C79552C34253}" destId="{0D7E4BAF-F9E2-47E6-B148-C25C1B482D2A}" srcOrd="0" destOrd="0" presId="urn:microsoft.com/office/officeart/2005/8/layout/hierarchy2"/>
    <dgm:cxn modelId="{AC0AE679-84C2-4804-87D5-4411BCBA503C}" type="presParOf" srcId="{A7FF3E43-C530-4E48-A075-C79552C34253}" destId="{F8A6B897-8430-40AE-AB3A-E00A3A15A818}" srcOrd="1" destOrd="0" presId="urn:microsoft.com/office/officeart/2005/8/layout/hierarchy2"/>
    <dgm:cxn modelId="{19BC95FF-C27B-4896-A22B-89C6B7050C37}" type="presParOf" srcId="{F8A6B897-8430-40AE-AB3A-E00A3A15A818}" destId="{A9AE7BCB-3172-4541-B776-4D505D7378C5}" srcOrd="0" destOrd="0" presId="urn:microsoft.com/office/officeart/2005/8/layout/hierarchy2"/>
    <dgm:cxn modelId="{EFE1F698-F987-4E73-A01B-E4703693CD67}" type="presParOf" srcId="{A9AE7BCB-3172-4541-B776-4D505D7378C5}" destId="{393269D2-691D-4D76-B900-A86AB6F73A54}" srcOrd="0" destOrd="0" presId="urn:microsoft.com/office/officeart/2005/8/layout/hierarchy2"/>
    <dgm:cxn modelId="{3CE7E319-F698-4FD3-9783-58401F3F261C}" type="presParOf" srcId="{F8A6B897-8430-40AE-AB3A-E00A3A15A818}" destId="{AD84EA7B-7E8E-4FD2-B49F-99500CD3FE75}" srcOrd="1" destOrd="0" presId="urn:microsoft.com/office/officeart/2005/8/layout/hierarchy2"/>
    <dgm:cxn modelId="{95C155C1-27AB-4258-8F7C-0210FE1A4D55}" type="presParOf" srcId="{AD84EA7B-7E8E-4FD2-B49F-99500CD3FE75}" destId="{65CD90B0-EC5E-49AF-AE4E-21E054639CF5}" srcOrd="0" destOrd="0" presId="urn:microsoft.com/office/officeart/2005/8/layout/hierarchy2"/>
    <dgm:cxn modelId="{861DAC49-37AB-4CEF-B54D-837167CABE21}" type="presParOf" srcId="{AD84EA7B-7E8E-4FD2-B49F-99500CD3FE75}" destId="{274E7293-70D0-44C9-8958-F3C74AD86396}" srcOrd="1" destOrd="0" presId="urn:microsoft.com/office/officeart/2005/8/layout/hierarchy2"/>
    <dgm:cxn modelId="{BD3FBF93-77B9-41FE-B89B-2482746F54AA}" type="presParOf" srcId="{274E7293-70D0-44C9-8958-F3C74AD86396}" destId="{408A1D50-3737-42EA-9D96-318443707B83}" srcOrd="0" destOrd="0" presId="urn:microsoft.com/office/officeart/2005/8/layout/hierarchy2"/>
    <dgm:cxn modelId="{3CCD12B6-544F-41EB-B1C6-BD1AA3350C54}" type="presParOf" srcId="{408A1D50-3737-42EA-9D96-318443707B83}" destId="{4CACEE06-46A8-405E-95EC-EC5AC30BB143}" srcOrd="0" destOrd="0" presId="urn:microsoft.com/office/officeart/2005/8/layout/hierarchy2"/>
    <dgm:cxn modelId="{158EDC8A-656D-4654-B684-447AA465B15B}" type="presParOf" srcId="{274E7293-70D0-44C9-8958-F3C74AD86396}" destId="{7523ED72-F614-4B9B-8C93-183827D60969}" srcOrd="1" destOrd="0" presId="urn:microsoft.com/office/officeart/2005/8/layout/hierarchy2"/>
    <dgm:cxn modelId="{28586D49-CDB9-46BF-A104-4C340046DA1D}" type="presParOf" srcId="{7523ED72-F614-4B9B-8C93-183827D60969}" destId="{FB49FA5D-5BEE-4A8B-97C3-E8751D39B0C9}" srcOrd="0" destOrd="0" presId="urn:microsoft.com/office/officeart/2005/8/layout/hierarchy2"/>
    <dgm:cxn modelId="{7664AC5E-7962-46B6-AEC0-A0D98D11D2E7}" type="presParOf" srcId="{7523ED72-F614-4B9B-8C93-183827D60969}" destId="{79E105CC-BDE0-47DD-8816-AF8E3CD7D173}" srcOrd="1" destOrd="0" presId="urn:microsoft.com/office/officeart/2005/8/layout/hierarchy2"/>
    <dgm:cxn modelId="{7D9A82E4-B0F8-42ED-9D86-0DC395349D8E}" type="presParOf" srcId="{274E7293-70D0-44C9-8958-F3C74AD86396}" destId="{1B944F6F-3A61-4DC8-9BFD-E340CB2EE3D4}" srcOrd="2" destOrd="0" presId="urn:microsoft.com/office/officeart/2005/8/layout/hierarchy2"/>
    <dgm:cxn modelId="{D701C8D2-B4B7-445E-A0D2-6B79C7CBF10D}" type="presParOf" srcId="{1B944F6F-3A61-4DC8-9BFD-E340CB2EE3D4}" destId="{5C722918-2C26-4F8C-9F5F-C862BFC1F31A}" srcOrd="0" destOrd="0" presId="urn:microsoft.com/office/officeart/2005/8/layout/hierarchy2"/>
    <dgm:cxn modelId="{0E653C88-28EA-475A-8D21-539F517F8408}" type="presParOf" srcId="{274E7293-70D0-44C9-8958-F3C74AD86396}" destId="{29FF8BA9-0189-4815-8EF7-38461DAA07E0}" srcOrd="3" destOrd="0" presId="urn:microsoft.com/office/officeart/2005/8/layout/hierarchy2"/>
    <dgm:cxn modelId="{3BA91A8A-571A-4387-915C-503D828270E1}" type="presParOf" srcId="{29FF8BA9-0189-4815-8EF7-38461DAA07E0}" destId="{479A57B4-3973-48D5-A299-9BB84C566A7B}" srcOrd="0" destOrd="0" presId="urn:microsoft.com/office/officeart/2005/8/layout/hierarchy2"/>
    <dgm:cxn modelId="{948EEB15-9D74-4A60-AD26-7838C28A07EF}" type="presParOf" srcId="{29FF8BA9-0189-4815-8EF7-38461DAA07E0}" destId="{4DF9AD3E-05D5-43F2-A7CC-4F4A1AC5D83D}" srcOrd="1" destOrd="0" presId="urn:microsoft.com/office/officeart/2005/8/layout/hierarchy2"/>
    <dgm:cxn modelId="{491C8C17-D30A-44BB-9124-FD65C67D65C1}" type="presParOf" srcId="{274E7293-70D0-44C9-8958-F3C74AD86396}" destId="{15728A94-FDB8-451D-ABB1-06725C804867}" srcOrd="4" destOrd="0" presId="urn:microsoft.com/office/officeart/2005/8/layout/hierarchy2"/>
    <dgm:cxn modelId="{B9C78964-95B2-41C8-90DD-730C8C3687DA}" type="presParOf" srcId="{15728A94-FDB8-451D-ABB1-06725C804867}" destId="{A28595DE-75F1-493B-BC7B-C1AF3D4ADD1A}" srcOrd="0" destOrd="0" presId="urn:microsoft.com/office/officeart/2005/8/layout/hierarchy2"/>
    <dgm:cxn modelId="{B8C700E8-6EBD-46D4-9243-DDCA602EB8C8}" type="presParOf" srcId="{274E7293-70D0-44C9-8958-F3C74AD86396}" destId="{E0D2B1DD-A9B4-4CEB-BEAC-432354137CE2}" srcOrd="5" destOrd="0" presId="urn:microsoft.com/office/officeart/2005/8/layout/hierarchy2"/>
    <dgm:cxn modelId="{25B7211A-D76C-49CB-88A8-0462F8960A83}" type="presParOf" srcId="{E0D2B1DD-A9B4-4CEB-BEAC-432354137CE2}" destId="{E9DA17DF-5427-4E4A-974E-16EC594A0771}" srcOrd="0" destOrd="0" presId="urn:microsoft.com/office/officeart/2005/8/layout/hierarchy2"/>
    <dgm:cxn modelId="{58F4B7C3-6FC3-473E-A5A8-1FCC3BC01161}" type="presParOf" srcId="{E0D2B1DD-A9B4-4CEB-BEAC-432354137CE2}" destId="{BDEC84EA-6A7E-4EC4-BCE2-FE84E2A3899D}" srcOrd="1" destOrd="0" presId="urn:microsoft.com/office/officeart/2005/8/layout/hierarchy2"/>
    <dgm:cxn modelId="{8715D1A8-C817-4635-95FA-4446805ECDCA}" type="presParOf" srcId="{F8A6B897-8430-40AE-AB3A-E00A3A15A818}" destId="{D919F1BA-657A-417B-BB5D-DFB2B6CC9345}" srcOrd="2" destOrd="0" presId="urn:microsoft.com/office/officeart/2005/8/layout/hierarchy2"/>
    <dgm:cxn modelId="{138F4E64-6620-462D-94E6-4F3EB89DF2B5}" type="presParOf" srcId="{D919F1BA-657A-417B-BB5D-DFB2B6CC9345}" destId="{2A10A278-5155-4785-9A6C-EB6DA36D0BC9}" srcOrd="0" destOrd="0" presId="urn:microsoft.com/office/officeart/2005/8/layout/hierarchy2"/>
    <dgm:cxn modelId="{EB9B62C0-94A9-4F23-9A50-BCE3D8923531}" type="presParOf" srcId="{F8A6B897-8430-40AE-AB3A-E00A3A15A818}" destId="{D20E61D4-EAEC-4BAE-81E5-F071C52DFF38}" srcOrd="3" destOrd="0" presId="urn:microsoft.com/office/officeart/2005/8/layout/hierarchy2"/>
    <dgm:cxn modelId="{E0F96F4F-0A11-4043-8AAB-DDA91881F55B}" type="presParOf" srcId="{D20E61D4-EAEC-4BAE-81E5-F071C52DFF38}" destId="{93A3170A-6F67-4B23-A1BD-C91B0449A29F}" srcOrd="0" destOrd="0" presId="urn:microsoft.com/office/officeart/2005/8/layout/hierarchy2"/>
    <dgm:cxn modelId="{8114F19B-3CD2-4DC4-A353-79413BBEFE35}" type="presParOf" srcId="{D20E61D4-EAEC-4BAE-81E5-F071C52DFF38}" destId="{E359BF61-2FBE-4D05-8B20-B9A35B32AA13}" srcOrd="1" destOrd="0" presId="urn:microsoft.com/office/officeart/2005/8/layout/hierarchy2"/>
    <dgm:cxn modelId="{36D1E3FE-CB26-4CB7-B8C1-C1E9CA2E38B5}" type="presParOf" srcId="{E359BF61-2FBE-4D05-8B20-B9A35B32AA13}" destId="{BCB57EF6-7EB2-47F5-8433-0958407268AE}" srcOrd="0" destOrd="0" presId="urn:microsoft.com/office/officeart/2005/8/layout/hierarchy2"/>
    <dgm:cxn modelId="{BA3429A1-87C6-4BC0-8802-AE52413CF7EE}" type="presParOf" srcId="{BCB57EF6-7EB2-47F5-8433-0958407268AE}" destId="{56477E92-0640-427F-8046-C0C123C59623}" srcOrd="0" destOrd="0" presId="urn:microsoft.com/office/officeart/2005/8/layout/hierarchy2"/>
    <dgm:cxn modelId="{7C7FE62E-E172-4FD3-B700-31C6975039DC}" type="presParOf" srcId="{E359BF61-2FBE-4D05-8B20-B9A35B32AA13}" destId="{9612B8BD-0E0F-418D-824D-D5E62ECBC63B}" srcOrd="1" destOrd="0" presId="urn:microsoft.com/office/officeart/2005/8/layout/hierarchy2"/>
    <dgm:cxn modelId="{DDB7F4A0-6902-4A7A-A522-E9A7CE448706}" type="presParOf" srcId="{9612B8BD-0E0F-418D-824D-D5E62ECBC63B}" destId="{9D2E0F04-41DD-4245-8A82-F0DFB411A4D3}" srcOrd="0" destOrd="0" presId="urn:microsoft.com/office/officeart/2005/8/layout/hierarchy2"/>
    <dgm:cxn modelId="{E0985DE8-16E1-473C-B89F-A7E6FB9183C8}" type="presParOf" srcId="{9612B8BD-0E0F-418D-824D-D5E62ECBC63B}" destId="{A8AEEAF6-F7C4-4188-A6DC-F14C8F829F31}" srcOrd="1" destOrd="0" presId="urn:microsoft.com/office/officeart/2005/8/layout/hierarchy2"/>
    <dgm:cxn modelId="{6F34156B-45B1-463E-91EB-42CF784D7A15}" type="presParOf" srcId="{E359BF61-2FBE-4D05-8B20-B9A35B32AA13}" destId="{16E45A51-8383-40F3-A1EC-E21526FE07C3}" srcOrd="2" destOrd="0" presId="urn:microsoft.com/office/officeart/2005/8/layout/hierarchy2"/>
    <dgm:cxn modelId="{FEB2DA9B-99FB-4CD3-97A8-46615880AC73}" type="presParOf" srcId="{16E45A51-8383-40F3-A1EC-E21526FE07C3}" destId="{0C271095-E275-42EB-8B05-6AB907225BC1}" srcOrd="0" destOrd="0" presId="urn:microsoft.com/office/officeart/2005/8/layout/hierarchy2"/>
    <dgm:cxn modelId="{3E6F13C6-51E7-4D97-B65F-C1F1569D4741}" type="presParOf" srcId="{E359BF61-2FBE-4D05-8B20-B9A35B32AA13}" destId="{E6859528-F8FE-4E9E-A17D-47806439934F}" srcOrd="3" destOrd="0" presId="urn:microsoft.com/office/officeart/2005/8/layout/hierarchy2"/>
    <dgm:cxn modelId="{680BBBE4-2B01-47A4-8729-39F94D634982}" type="presParOf" srcId="{E6859528-F8FE-4E9E-A17D-47806439934F}" destId="{82439CE1-AD3E-4328-AF6B-90CF2A3C9EEC}" srcOrd="0" destOrd="0" presId="urn:microsoft.com/office/officeart/2005/8/layout/hierarchy2"/>
    <dgm:cxn modelId="{378A111B-7AFF-4A2C-A4C8-258E4F3C8675}" type="presParOf" srcId="{E6859528-F8FE-4E9E-A17D-47806439934F}" destId="{22E02823-5B33-4FDF-AC72-061D8FE50DE6}" srcOrd="1" destOrd="0" presId="urn:microsoft.com/office/officeart/2005/8/layout/hierarchy2"/>
    <dgm:cxn modelId="{D46B2371-F287-49AD-A8E3-07E3BBDA4EA2}" type="presParOf" srcId="{E359BF61-2FBE-4D05-8B20-B9A35B32AA13}" destId="{1DCF8549-5B0D-4BA7-9F39-8D1EC87AE740}" srcOrd="4" destOrd="0" presId="urn:microsoft.com/office/officeart/2005/8/layout/hierarchy2"/>
    <dgm:cxn modelId="{144EC389-6AF6-4B9C-A8FD-B80FFCD865EB}" type="presParOf" srcId="{1DCF8549-5B0D-4BA7-9F39-8D1EC87AE740}" destId="{C811E727-52D7-47BF-A0A2-5BD29D180D46}" srcOrd="0" destOrd="0" presId="urn:microsoft.com/office/officeart/2005/8/layout/hierarchy2"/>
    <dgm:cxn modelId="{49BDE347-5850-4602-B4EC-A078B0E692CB}" type="presParOf" srcId="{E359BF61-2FBE-4D05-8B20-B9A35B32AA13}" destId="{FACB8077-ED52-43DC-848C-428614458C91}" srcOrd="5" destOrd="0" presId="urn:microsoft.com/office/officeart/2005/8/layout/hierarchy2"/>
    <dgm:cxn modelId="{1D1588A0-6921-4803-BBDD-53A3DEB818D2}" type="presParOf" srcId="{FACB8077-ED52-43DC-848C-428614458C91}" destId="{2BB3448A-F480-4DFA-9D38-24F357BA0D49}" srcOrd="0" destOrd="0" presId="urn:microsoft.com/office/officeart/2005/8/layout/hierarchy2"/>
    <dgm:cxn modelId="{85C16CD8-F5E0-4815-AE30-8EF5C3098242}" type="presParOf" srcId="{FACB8077-ED52-43DC-848C-428614458C91}" destId="{CD7792D2-4D8A-4010-B40F-3CC17DD6B1A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1544C-2A38-4A55-87AF-709C34166EA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81BB7FA-F464-46A1-AE4A-C84D858FD404}">
      <dgm:prSet phldrT="[文字]" custT="1"/>
      <dgm:spPr/>
      <dgm:t>
        <a:bodyPr/>
        <a:lstStyle/>
        <a:p>
          <a:r>
            <a:rPr lang="zh-TW" altLang="en-US" sz="3200" dirty="0"/>
            <a:t>蜂鳴器</a:t>
          </a:r>
        </a:p>
      </dgm:t>
    </dgm:pt>
    <dgm:pt modelId="{BD9DED75-7058-42E5-BAE3-D4477712F9AF}" type="parTrans" cxnId="{F0BEE4DE-7D9A-4AD7-8FE0-5AD166C5AFDD}">
      <dgm:prSet/>
      <dgm:spPr/>
      <dgm:t>
        <a:bodyPr/>
        <a:lstStyle/>
        <a:p>
          <a:endParaRPr lang="zh-TW" altLang="en-US"/>
        </a:p>
      </dgm:t>
    </dgm:pt>
    <dgm:pt modelId="{3F87B130-C8EA-4395-B34D-5A443016C3B9}" type="sibTrans" cxnId="{F0BEE4DE-7D9A-4AD7-8FE0-5AD166C5AFDD}">
      <dgm:prSet/>
      <dgm:spPr/>
      <dgm:t>
        <a:bodyPr/>
        <a:lstStyle/>
        <a:p>
          <a:endParaRPr lang="zh-TW" altLang="en-US"/>
        </a:p>
      </dgm:t>
    </dgm:pt>
    <dgm:pt modelId="{720DF58F-4435-443C-A85D-43464762FA7A}">
      <dgm:prSet phldrT="[文字]" custT="1"/>
      <dgm:spPr>
        <a:gradFill rotWithShape="0">
          <a:gsLst>
            <a:gs pos="48405">
              <a:srgbClr val="FFC000"/>
            </a:gs>
            <a:gs pos="0">
              <a:srgbClr val="FFC000"/>
            </a:gs>
            <a:gs pos="30000">
              <a:srgbClr val="FFC000"/>
            </a:gs>
            <a:gs pos="75000">
              <a:srgbClr val="FFC000"/>
            </a:gs>
            <a:gs pos="100000">
              <a:srgbClr val="FFC000"/>
            </a:gs>
          </a:gsLst>
          <a:path path="circle">
            <a:fillToRect l="5000" t="100000" r="120000" b="10000"/>
          </a:path>
        </a:gradFill>
      </dgm:spPr>
      <dgm:t>
        <a:bodyPr/>
        <a:lstStyle/>
        <a:p>
          <a:r>
            <a:rPr lang="zh-TW" altLang="en-US" sz="2400" dirty="0"/>
            <a:t>自激式</a:t>
          </a:r>
          <a:r>
            <a:rPr lang="en-US" altLang="zh-TW" sz="2400" dirty="0"/>
            <a:t>(</a:t>
          </a:r>
          <a:r>
            <a:rPr lang="zh-TW" altLang="en-US" sz="2400" dirty="0"/>
            <a:t>有源</a:t>
          </a:r>
          <a:r>
            <a:rPr lang="en-US" altLang="zh-TW" sz="2400" dirty="0"/>
            <a:t>)</a:t>
          </a:r>
          <a:endParaRPr lang="zh-TW" altLang="en-US" sz="2400" dirty="0"/>
        </a:p>
      </dgm:t>
    </dgm:pt>
    <dgm:pt modelId="{F5E8698E-8F1D-4240-9594-40B485F9B212}" type="parTrans" cxnId="{08B55740-6A8D-4D5E-8E9F-675E20ED691B}">
      <dgm:prSet/>
      <dgm:spPr/>
      <dgm:t>
        <a:bodyPr/>
        <a:lstStyle/>
        <a:p>
          <a:endParaRPr lang="zh-TW" altLang="en-US"/>
        </a:p>
      </dgm:t>
    </dgm:pt>
    <dgm:pt modelId="{40D96569-B9E0-45C6-9784-1E09491D850E}" type="sibTrans" cxnId="{08B55740-6A8D-4D5E-8E9F-675E20ED691B}">
      <dgm:prSet/>
      <dgm:spPr/>
      <dgm:t>
        <a:bodyPr/>
        <a:lstStyle/>
        <a:p>
          <a:endParaRPr lang="zh-TW" altLang="en-US"/>
        </a:p>
      </dgm:t>
    </dgm:pt>
    <dgm:pt modelId="{3FFBECC4-C6BE-4B29-A3ED-889B7B100D43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400" dirty="0"/>
            <a:t>他激式</a:t>
          </a:r>
          <a:r>
            <a:rPr lang="en-US" altLang="zh-TW" sz="2400" dirty="0"/>
            <a:t>(</a:t>
          </a:r>
          <a:r>
            <a:rPr lang="zh-TW" altLang="en-US" sz="2400" dirty="0"/>
            <a:t>無源</a:t>
          </a:r>
          <a:r>
            <a:rPr lang="en-US" altLang="zh-TW" sz="2400" dirty="0"/>
            <a:t>)</a:t>
          </a:r>
          <a:endParaRPr lang="zh-TW" altLang="en-US" sz="2400" dirty="0"/>
        </a:p>
      </dgm:t>
    </dgm:pt>
    <dgm:pt modelId="{A4AFFBB1-9A57-4C21-821D-89C11399FFE4}" type="parTrans" cxnId="{D591C5F1-E55E-42DD-8604-0459E5591B2F}">
      <dgm:prSet/>
      <dgm:spPr/>
      <dgm:t>
        <a:bodyPr/>
        <a:lstStyle/>
        <a:p>
          <a:endParaRPr lang="zh-TW" altLang="en-US"/>
        </a:p>
      </dgm:t>
    </dgm:pt>
    <dgm:pt modelId="{C8B0CE63-2C38-41FF-BF15-3955CA5460A9}" type="sibTrans" cxnId="{D591C5F1-E55E-42DD-8604-0459E5591B2F}">
      <dgm:prSet/>
      <dgm:spPr/>
      <dgm:t>
        <a:bodyPr/>
        <a:lstStyle/>
        <a:p>
          <a:endParaRPr lang="zh-TW" altLang="en-US"/>
        </a:p>
      </dgm:t>
    </dgm:pt>
    <dgm:pt modelId="{061A75F0-64F8-453D-AEBE-94D82DF3A20D}">
      <dgm:prSet phldrT="[文字]"/>
      <dgm:spPr/>
      <dgm:t>
        <a:bodyPr/>
        <a:lstStyle/>
        <a:p>
          <a:r>
            <a:rPr lang="zh-TW" altLang="en-US" dirty="0"/>
            <a:t>內無驅動電路</a:t>
          </a:r>
        </a:p>
      </dgm:t>
    </dgm:pt>
    <dgm:pt modelId="{F9A735C1-E50D-4542-9F54-2A9D4F9ACE04}" type="parTrans" cxnId="{B43AAE87-76A3-4699-B4BA-ECAE62EC23AB}">
      <dgm:prSet/>
      <dgm:spPr/>
      <dgm:t>
        <a:bodyPr/>
        <a:lstStyle/>
        <a:p>
          <a:endParaRPr lang="zh-TW" altLang="en-US"/>
        </a:p>
      </dgm:t>
    </dgm:pt>
    <dgm:pt modelId="{CC7C01FF-8D7B-4746-9918-B20D868D03F6}" type="sibTrans" cxnId="{B43AAE87-76A3-4699-B4BA-ECAE62EC23AB}">
      <dgm:prSet/>
      <dgm:spPr/>
      <dgm:t>
        <a:bodyPr/>
        <a:lstStyle/>
        <a:p>
          <a:endParaRPr lang="zh-TW" altLang="en-US"/>
        </a:p>
      </dgm:t>
    </dgm:pt>
    <dgm:pt modelId="{44DBF84C-6B2C-40FC-A822-DB53984AC47B}">
      <dgm:prSet/>
      <dgm:spPr/>
      <dgm:t>
        <a:bodyPr/>
        <a:lstStyle/>
        <a:p>
          <a:r>
            <a:rPr lang="zh-TW" altLang="en-US" dirty="0"/>
            <a:t>內藏驅動電路</a:t>
          </a:r>
        </a:p>
      </dgm:t>
    </dgm:pt>
    <dgm:pt modelId="{CECDFE8A-B845-4C80-B8B0-E71A98706DF8}" type="parTrans" cxnId="{6120D98B-007A-470F-9C0F-95BEE9E26DAD}">
      <dgm:prSet/>
      <dgm:spPr/>
      <dgm:t>
        <a:bodyPr/>
        <a:lstStyle/>
        <a:p>
          <a:endParaRPr lang="zh-TW" altLang="en-US"/>
        </a:p>
      </dgm:t>
    </dgm:pt>
    <dgm:pt modelId="{FED3454D-C39E-4443-9968-3D60AFBEB170}" type="sibTrans" cxnId="{6120D98B-007A-470F-9C0F-95BEE9E26DAD}">
      <dgm:prSet/>
      <dgm:spPr/>
      <dgm:t>
        <a:bodyPr/>
        <a:lstStyle/>
        <a:p>
          <a:endParaRPr lang="zh-TW" altLang="en-US"/>
        </a:p>
      </dgm:t>
    </dgm:pt>
    <dgm:pt modelId="{2B3DF6A8-D5FD-477C-87EB-CD229470F71D}">
      <dgm:prSet/>
      <dgm:spPr/>
      <dgm:t>
        <a:bodyPr/>
        <a:lstStyle/>
        <a:p>
          <a:r>
            <a:rPr lang="zh-TW" altLang="en-US" dirty="0"/>
            <a:t>只需直流電即可動作</a:t>
          </a:r>
        </a:p>
      </dgm:t>
    </dgm:pt>
    <dgm:pt modelId="{62ED0139-0037-4F8B-98C1-2FFA30744080}" type="parTrans" cxnId="{994A6CA6-9F60-4808-BE4D-0B48944F1C91}">
      <dgm:prSet/>
      <dgm:spPr/>
      <dgm:t>
        <a:bodyPr/>
        <a:lstStyle/>
        <a:p>
          <a:endParaRPr lang="zh-TW" altLang="en-US"/>
        </a:p>
      </dgm:t>
    </dgm:pt>
    <dgm:pt modelId="{EE0028AF-31F2-4BC1-8AC8-2534A06DE75A}" type="sibTrans" cxnId="{994A6CA6-9F60-4808-BE4D-0B48944F1C91}">
      <dgm:prSet/>
      <dgm:spPr/>
      <dgm:t>
        <a:bodyPr/>
        <a:lstStyle/>
        <a:p>
          <a:endParaRPr lang="zh-TW" altLang="en-US"/>
        </a:p>
      </dgm:t>
    </dgm:pt>
    <dgm:pt modelId="{C83EE7C3-4FCC-4D24-8390-DF040F81DF12}">
      <dgm:prSet/>
      <dgm:spPr/>
      <dgm:t>
        <a:bodyPr/>
        <a:lstStyle/>
        <a:p>
          <a:r>
            <a:rPr lang="zh-TW" altLang="en-US" dirty="0"/>
            <a:t>聲音頻率可控</a:t>
          </a:r>
        </a:p>
      </dgm:t>
    </dgm:pt>
    <dgm:pt modelId="{4E107F88-370D-404F-8828-79443826FD66}" type="parTrans" cxnId="{0EAEADB3-DB25-4C11-837B-90C1AA95DC69}">
      <dgm:prSet/>
      <dgm:spPr/>
      <dgm:t>
        <a:bodyPr/>
        <a:lstStyle/>
        <a:p>
          <a:endParaRPr lang="zh-TW" altLang="en-US"/>
        </a:p>
      </dgm:t>
    </dgm:pt>
    <dgm:pt modelId="{77B7354D-D85B-4675-A2FF-72490BAE93AF}" type="sibTrans" cxnId="{0EAEADB3-DB25-4C11-837B-90C1AA95DC69}">
      <dgm:prSet/>
      <dgm:spPr/>
      <dgm:t>
        <a:bodyPr/>
        <a:lstStyle/>
        <a:p>
          <a:endParaRPr lang="zh-TW" altLang="en-US"/>
        </a:p>
      </dgm:t>
    </dgm:pt>
    <dgm:pt modelId="{E73D8903-66D0-4BFA-9574-1CFAFBAB22FD}">
      <dgm:prSet/>
      <dgm:spPr/>
      <dgm:t>
        <a:bodyPr/>
        <a:lstStyle/>
        <a:p>
          <a:r>
            <a:rPr lang="zh-TW" altLang="en-US" dirty="0"/>
            <a:t>需加入交流電源及動作訊號才可動作</a:t>
          </a:r>
        </a:p>
      </dgm:t>
    </dgm:pt>
    <dgm:pt modelId="{F4DA0D8A-016C-48A9-95BD-5607A8A850FA}" type="parTrans" cxnId="{29F5C905-799D-4A78-9E7B-46296E3DBA84}">
      <dgm:prSet/>
      <dgm:spPr/>
      <dgm:t>
        <a:bodyPr/>
        <a:lstStyle/>
        <a:p>
          <a:endParaRPr lang="zh-TW" altLang="en-US"/>
        </a:p>
      </dgm:t>
    </dgm:pt>
    <dgm:pt modelId="{67847A4C-45A3-4286-A377-348E7C916D49}" type="sibTrans" cxnId="{29F5C905-799D-4A78-9E7B-46296E3DBA84}">
      <dgm:prSet/>
      <dgm:spPr/>
      <dgm:t>
        <a:bodyPr/>
        <a:lstStyle/>
        <a:p>
          <a:endParaRPr lang="zh-TW" altLang="en-US"/>
        </a:p>
      </dgm:t>
    </dgm:pt>
    <dgm:pt modelId="{72347EF4-4A4B-4CE8-95B9-92FE26C6448F}" type="pres">
      <dgm:prSet presAssocID="{2881544C-2A38-4A55-87AF-709C34166EA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7FF3E43-C530-4E48-A075-C79552C34253}" type="pres">
      <dgm:prSet presAssocID="{181BB7FA-F464-46A1-AE4A-C84D858FD404}" presName="root1" presStyleCnt="0"/>
      <dgm:spPr/>
    </dgm:pt>
    <dgm:pt modelId="{0D7E4BAF-F9E2-47E6-B148-C25C1B482D2A}" type="pres">
      <dgm:prSet presAssocID="{181BB7FA-F464-46A1-AE4A-C84D858FD404}" presName="LevelOneTextNode" presStyleLbl="node0" presStyleIdx="0" presStyleCnt="1" custScaleX="91440" custScaleY="90576" custLinFactNeighborX="-60249" custLinFactNeighborY="-15264">
        <dgm:presLayoutVars>
          <dgm:chPref val="3"/>
        </dgm:presLayoutVars>
      </dgm:prSet>
      <dgm:spPr/>
    </dgm:pt>
    <dgm:pt modelId="{F8A6B897-8430-40AE-AB3A-E00A3A15A818}" type="pres">
      <dgm:prSet presAssocID="{181BB7FA-F464-46A1-AE4A-C84D858FD404}" presName="level2hierChild" presStyleCnt="0"/>
      <dgm:spPr/>
    </dgm:pt>
    <dgm:pt modelId="{A9AE7BCB-3172-4541-B776-4D505D7378C5}" type="pres">
      <dgm:prSet presAssocID="{F5E8698E-8F1D-4240-9594-40B485F9B212}" presName="conn2-1" presStyleLbl="parChTrans1D2" presStyleIdx="0" presStyleCnt="2"/>
      <dgm:spPr/>
    </dgm:pt>
    <dgm:pt modelId="{393269D2-691D-4D76-B900-A86AB6F73A54}" type="pres">
      <dgm:prSet presAssocID="{F5E8698E-8F1D-4240-9594-40B485F9B212}" presName="connTx" presStyleLbl="parChTrans1D2" presStyleIdx="0" presStyleCnt="2"/>
      <dgm:spPr/>
    </dgm:pt>
    <dgm:pt modelId="{AD84EA7B-7E8E-4FD2-B49F-99500CD3FE75}" type="pres">
      <dgm:prSet presAssocID="{720DF58F-4435-443C-A85D-43464762FA7A}" presName="root2" presStyleCnt="0"/>
      <dgm:spPr/>
    </dgm:pt>
    <dgm:pt modelId="{65CD90B0-EC5E-49AF-AE4E-21E054639CF5}" type="pres">
      <dgm:prSet presAssocID="{720DF58F-4435-443C-A85D-43464762FA7A}" presName="LevelTwoTextNode" presStyleLbl="node2" presStyleIdx="0" presStyleCnt="2" custLinFactNeighborX="-24451" custLinFactNeighborY="-42624">
        <dgm:presLayoutVars>
          <dgm:chPref val="3"/>
        </dgm:presLayoutVars>
      </dgm:prSet>
      <dgm:spPr/>
    </dgm:pt>
    <dgm:pt modelId="{274E7293-70D0-44C9-8958-F3C74AD86396}" type="pres">
      <dgm:prSet presAssocID="{720DF58F-4435-443C-A85D-43464762FA7A}" presName="level3hierChild" presStyleCnt="0"/>
      <dgm:spPr/>
    </dgm:pt>
    <dgm:pt modelId="{408A1D50-3737-42EA-9D96-318443707B83}" type="pres">
      <dgm:prSet presAssocID="{CECDFE8A-B845-4C80-B8B0-E71A98706DF8}" presName="conn2-1" presStyleLbl="parChTrans1D3" presStyleIdx="0" presStyleCnt="5"/>
      <dgm:spPr/>
    </dgm:pt>
    <dgm:pt modelId="{4CACEE06-46A8-405E-95EC-EC5AC30BB143}" type="pres">
      <dgm:prSet presAssocID="{CECDFE8A-B845-4C80-B8B0-E71A98706DF8}" presName="connTx" presStyleLbl="parChTrans1D3" presStyleIdx="0" presStyleCnt="5"/>
      <dgm:spPr/>
    </dgm:pt>
    <dgm:pt modelId="{7523ED72-F614-4B9B-8C93-183827D60969}" type="pres">
      <dgm:prSet presAssocID="{44DBF84C-6B2C-40FC-A822-DB53984AC47B}" presName="root2" presStyleCnt="0"/>
      <dgm:spPr/>
    </dgm:pt>
    <dgm:pt modelId="{FB49FA5D-5BEE-4A8B-97C3-E8751D39B0C9}" type="pres">
      <dgm:prSet presAssocID="{44DBF84C-6B2C-40FC-A822-DB53984AC47B}" presName="LevelTwoTextNode" presStyleLbl="node3" presStyleIdx="0" presStyleCnt="5" custScaleX="108244" custScaleY="67476" custLinFactNeighborX="-7539" custLinFactNeighborY="-96597">
        <dgm:presLayoutVars>
          <dgm:chPref val="3"/>
        </dgm:presLayoutVars>
      </dgm:prSet>
      <dgm:spPr/>
    </dgm:pt>
    <dgm:pt modelId="{79E105CC-BDE0-47DD-8816-AF8E3CD7D173}" type="pres">
      <dgm:prSet presAssocID="{44DBF84C-6B2C-40FC-A822-DB53984AC47B}" presName="level3hierChild" presStyleCnt="0"/>
      <dgm:spPr/>
    </dgm:pt>
    <dgm:pt modelId="{1B944F6F-3A61-4DC8-9BFD-E340CB2EE3D4}" type="pres">
      <dgm:prSet presAssocID="{62ED0139-0037-4F8B-98C1-2FFA30744080}" presName="conn2-1" presStyleLbl="parChTrans1D3" presStyleIdx="1" presStyleCnt="5"/>
      <dgm:spPr/>
    </dgm:pt>
    <dgm:pt modelId="{5C722918-2C26-4F8C-9F5F-C862BFC1F31A}" type="pres">
      <dgm:prSet presAssocID="{62ED0139-0037-4F8B-98C1-2FFA30744080}" presName="connTx" presStyleLbl="parChTrans1D3" presStyleIdx="1" presStyleCnt="5"/>
      <dgm:spPr/>
    </dgm:pt>
    <dgm:pt modelId="{29FF8BA9-0189-4815-8EF7-38461DAA07E0}" type="pres">
      <dgm:prSet presAssocID="{2B3DF6A8-D5FD-477C-87EB-CD229470F71D}" presName="root2" presStyleCnt="0"/>
      <dgm:spPr/>
    </dgm:pt>
    <dgm:pt modelId="{479A57B4-3973-48D5-A299-9BB84C566A7B}" type="pres">
      <dgm:prSet presAssocID="{2B3DF6A8-D5FD-477C-87EB-CD229470F71D}" presName="LevelTwoTextNode" presStyleLbl="node3" presStyleIdx="1" presStyleCnt="5" custScaleX="109647" custScaleY="63131" custLinFactNeighborX="-8441" custLinFactNeighborY="-27251">
        <dgm:presLayoutVars>
          <dgm:chPref val="3"/>
        </dgm:presLayoutVars>
      </dgm:prSet>
      <dgm:spPr/>
    </dgm:pt>
    <dgm:pt modelId="{4DF9AD3E-05D5-43F2-A7CC-4F4A1AC5D83D}" type="pres">
      <dgm:prSet presAssocID="{2B3DF6A8-D5FD-477C-87EB-CD229470F71D}" presName="level3hierChild" presStyleCnt="0"/>
      <dgm:spPr/>
    </dgm:pt>
    <dgm:pt modelId="{D919F1BA-657A-417B-BB5D-DFB2B6CC9345}" type="pres">
      <dgm:prSet presAssocID="{A4AFFBB1-9A57-4C21-821D-89C11399FFE4}" presName="conn2-1" presStyleLbl="parChTrans1D2" presStyleIdx="1" presStyleCnt="2"/>
      <dgm:spPr/>
    </dgm:pt>
    <dgm:pt modelId="{2A10A278-5155-4785-9A6C-EB6DA36D0BC9}" type="pres">
      <dgm:prSet presAssocID="{A4AFFBB1-9A57-4C21-821D-89C11399FFE4}" presName="connTx" presStyleLbl="parChTrans1D2" presStyleIdx="1" presStyleCnt="2"/>
      <dgm:spPr/>
    </dgm:pt>
    <dgm:pt modelId="{D20E61D4-EAEC-4BAE-81E5-F071C52DFF38}" type="pres">
      <dgm:prSet presAssocID="{3FFBECC4-C6BE-4B29-A3ED-889B7B100D43}" presName="root2" presStyleCnt="0"/>
      <dgm:spPr/>
    </dgm:pt>
    <dgm:pt modelId="{93A3170A-6F67-4B23-A1BD-C91B0449A29F}" type="pres">
      <dgm:prSet presAssocID="{3FFBECC4-C6BE-4B29-A3ED-889B7B100D43}" presName="LevelTwoTextNode" presStyleLbl="node2" presStyleIdx="1" presStyleCnt="2" custLinFactNeighborX="-22528" custLinFactNeighborY="16151">
        <dgm:presLayoutVars>
          <dgm:chPref val="3"/>
        </dgm:presLayoutVars>
      </dgm:prSet>
      <dgm:spPr/>
    </dgm:pt>
    <dgm:pt modelId="{E359BF61-2FBE-4D05-8B20-B9A35B32AA13}" type="pres">
      <dgm:prSet presAssocID="{3FFBECC4-C6BE-4B29-A3ED-889B7B100D43}" presName="level3hierChild" presStyleCnt="0"/>
      <dgm:spPr/>
    </dgm:pt>
    <dgm:pt modelId="{BCB57EF6-7EB2-47F5-8433-0958407268AE}" type="pres">
      <dgm:prSet presAssocID="{F9A735C1-E50D-4542-9F54-2A9D4F9ACE04}" presName="conn2-1" presStyleLbl="parChTrans1D3" presStyleIdx="2" presStyleCnt="5"/>
      <dgm:spPr/>
    </dgm:pt>
    <dgm:pt modelId="{56477E92-0640-427F-8046-C0C123C59623}" type="pres">
      <dgm:prSet presAssocID="{F9A735C1-E50D-4542-9F54-2A9D4F9ACE04}" presName="connTx" presStyleLbl="parChTrans1D3" presStyleIdx="2" presStyleCnt="5"/>
      <dgm:spPr/>
    </dgm:pt>
    <dgm:pt modelId="{9612B8BD-0E0F-418D-824D-D5E62ECBC63B}" type="pres">
      <dgm:prSet presAssocID="{061A75F0-64F8-453D-AEBE-94D82DF3A20D}" presName="root2" presStyleCnt="0"/>
      <dgm:spPr/>
    </dgm:pt>
    <dgm:pt modelId="{9D2E0F04-41DD-4245-8A82-F0DFB411A4D3}" type="pres">
      <dgm:prSet presAssocID="{061A75F0-64F8-453D-AEBE-94D82DF3A20D}" presName="LevelTwoTextNode" presStyleLbl="node3" presStyleIdx="2" presStyleCnt="5" custScaleX="115229" custScaleY="69711" custLinFactNeighborX="-8943" custLinFactNeighborY="26958">
        <dgm:presLayoutVars>
          <dgm:chPref val="3"/>
        </dgm:presLayoutVars>
      </dgm:prSet>
      <dgm:spPr/>
    </dgm:pt>
    <dgm:pt modelId="{A8AEEAF6-F7C4-4188-A6DC-F14C8F829F31}" type="pres">
      <dgm:prSet presAssocID="{061A75F0-64F8-453D-AEBE-94D82DF3A20D}" presName="level3hierChild" presStyleCnt="0"/>
      <dgm:spPr/>
    </dgm:pt>
    <dgm:pt modelId="{16E45A51-8383-40F3-A1EC-E21526FE07C3}" type="pres">
      <dgm:prSet presAssocID="{4E107F88-370D-404F-8828-79443826FD66}" presName="conn2-1" presStyleLbl="parChTrans1D3" presStyleIdx="3" presStyleCnt="5"/>
      <dgm:spPr/>
    </dgm:pt>
    <dgm:pt modelId="{0C271095-E275-42EB-8B05-6AB907225BC1}" type="pres">
      <dgm:prSet presAssocID="{4E107F88-370D-404F-8828-79443826FD66}" presName="connTx" presStyleLbl="parChTrans1D3" presStyleIdx="3" presStyleCnt="5"/>
      <dgm:spPr/>
    </dgm:pt>
    <dgm:pt modelId="{E6859528-F8FE-4E9E-A17D-47806439934F}" type="pres">
      <dgm:prSet presAssocID="{C83EE7C3-4FCC-4D24-8390-DF040F81DF12}" presName="root2" presStyleCnt="0"/>
      <dgm:spPr/>
    </dgm:pt>
    <dgm:pt modelId="{82439CE1-AD3E-4328-AF6B-90CF2A3C9EEC}" type="pres">
      <dgm:prSet presAssocID="{C83EE7C3-4FCC-4D24-8390-DF040F81DF12}" presName="LevelTwoTextNode" presStyleLbl="node3" presStyleIdx="3" presStyleCnt="5" custScaleX="114345" custScaleY="51510" custLinFactY="13795" custLinFactNeighborX="-5663" custLinFactNeighborY="100000">
        <dgm:presLayoutVars>
          <dgm:chPref val="3"/>
        </dgm:presLayoutVars>
      </dgm:prSet>
      <dgm:spPr/>
    </dgm:pt>
    <dgm:pt modelId="{22E02823-5B33-4FDF-AC72-061D8FE50DE6}" type="pres">
      <dgm:prSet presAssocID="{C83EE7C3-4FCC-4D24-8390-DF040F81DF12}" presName="level3hierChild" presStyleCnt="0"/>
      <dgm:spPr/>
    </dgm:pt>
    <dgm:pt modelId="{849FF8CD-7B0D-4DAA-B96A-6A3EB9849261}" type="pres">
      <dgm:prSet presAssocID="{F4DA0D8A-016C-48A9-95BD-5607A8A850FA}" presName="conn2-1" presStyleLbl="parChTrans1D3" presStyleIdx="4" presStyleCnt="5"/>
      <dgm:spPr/>
    </dgm:pt>
    <dgm:pt modelId="{6C7071AA-E748-4B52-89BA-CABF73FDC94F}" type="pres">
      <dgm:prSet presAssocID="{F4DA0D8A-016C-48A9-95BD-5607A8A850FA}" presName="connTx" presStyleLbl="parChTrans1D3" presStyleIdx="4" presStyleCnt="5"/>
      <dgm:spPr/>
    </dgm:pt>
    <dgm:pt modelId="{FD55C6F7-AB05-48BB-99C3-6EAB1D3DE16C}" type="pres">
      <dgm:prSet presAssocID="{E73D8903-66D0-4BFA-9574-1CFAFBAB22FD}" presName="root2" presStyleCnt="0"/>
      <dgm:spPr/>
    </dgm:pt>
    <dgm:pt modelId="{61FBD921-FA4E-452B-B7D2-EE2849FB82DA}" type="pres">
      <dgm:prSet presAssocID="{E73D8903-66D0-4BFA-9574-1CFAFBAB22FD}" presName="LevelTwoTextNode" presStyleLbl="node3" presStyleIdx="4" presStyleCnt="5" custScaleX="123725" custScaleY="67819" custLinFactNeighborX="-8575" custLinFactNeighborY="-36480">
        <dgm:presLayoutVars>
          <dgm:chPref val="3"/>
        </dgm:presLayoutVars>
      </dgm:prSet>
      <dgm:spPr/>
    </dgm:pt>
    <dgm:pt modelId="{C1E1B5BF-69D2-4729-B2D1-91C9AF4455F8}" type="pres">
      <dgm:prSet presAssocID="{E73D8903-66D0-4BFA-9574-1CFAFBAB22FD}" presName="level3hierChild" presStyleCnt="0"/>
      <dgm:spPr/>
    </dgm:pt>
  </dgm:ptLst>
  <dgm:cxnLst>
    <dgm:cxn modelId="{29F5C905-799D-4A78-9E7B-46296E3DBA84}" srcId="{3FFBECC4-C6BE-4B29-A3ED-889B7B100D43}" destId="{E73D8903-66D0-4BFA-9574-1CFAFBAB22FD}" srcOrd="2" destOrd="0" parTransId="{F4DA0D8A-016C-48A9-95BD-5607A8A850FA}" sibTransId="{67847A4C-45A3-4286-A377-348E7C916D49}"/>
    <dgm:cxn modelId="{630F8A0D-0D44-4364-A643-C195983050B1}" type="presOf" srcId="{2881544C-2A38-4A55-87AF-709C34166EAE}" destId="{72347EF4-4A4B-4CE8-95B9-92FE26C6448F}" srcOrd="0" destOrd="0" presId="urn:microsoft.com/office/officeart/2005/8/layout/hierarchy2"/>
    <dgm:cxn modelId="{93307710-C6E3-4153-BE40-8C6A05FA3668}" type="presOf" srcId="{CECDFE8A-B845-4C80-B8B0-E71A98706DF8}" destId="{4CACEE06-46A8-405E-95EC-EC5AC30BB143}" srcOrd="1" destOrd="0" presId="urn:microsoft.com/office/officeart/2005/8/layout/hierarchy2"/>
    <dgm:cxn modelId="{232E5A1B-2543-4F2F-A369-D318E99AA84D}" type="presOf" srcId="{720DF58F-4435-443C-A85D-43464762FA7A}" destId="{65CD90B0-EC5E-49AF-AE4E-21E054639CF5}" srcOrd="0" destOrd="0" presId="urn:microsoft.com/office/officeart/2005/8/layout/hierarchy2"/>
    <dgm:cxn modelId="{B736431F-49BD-4BDB-8900-838D2216C56B}" type="presOf" srcId="{F5E8698E-8F1D-4240-9594-40B485F9B212}" destId="{393269D2-691D-4D76-B900-A86AB6F73A54}" srcOrd="1" destOrd="0" presId="urn:microsoft.com/office/officeart/2005/8/layout/hierarchy2"/>
    <dgm:cxn modelId="{0EF58026-EF80-4FCC-A3F2-1173C498DA65}" type="presOf" srcId="{F4DA0D8A-016C-48A9-95BD-5607A8A850FA}" destId="{6C7071AA-E748-4B52-89BA-CABF73FDC94F}" srcOrd="1" destOrd="0" presId="urn:microsoft.com/office/officeart/2005/8/layout/hierarchy2"/>
    <dgm:cxn modelId="{08B55740-6A8D-4D5E-8E9F-675E20ED691B}" srcId="{181BB7FA-F464-46A1-AE4A-C84D858FD404}" destId="{720DF58F-4435-443C-A85D-43464762FA7A}" srcOrd="0" destOrd="0" parTransId="{F5E8698E-8F1D-4240-9594-40B485F9B212}" sibTransId="{40D96569-B9E0-45C6-9784-1E09491D850E}"/>
    <dgm:cxn modelId="{6A021E63-BFF3-46CD-A984-301BF494F4EF}" type="presOf" srcId="{181BB7FA-F464-46A1-AE4A-C84D858FD404}" destId="{0D7E4BAF-F9E2-47E6-B148-C25C1B482D2A}" srcOrd="0" destOrd="0" presId="urn:microsoft.com/office/officeart/2005/8/layout/hierarchy2"/>
    <dgm:cxn modelId="{EBA1454C-185E-4E24-BF34-460E43CCE287}" type="presOf" srcId="{A4AFFBB1-9A57-4C21-821D-89C11399FFE4}" destId="{2A10A278-5155-4785-9A6C-EB6DA36D0BC9}" srcOrd="1" destOrd="0" presId="urn:microsoft.com/office/officeart/2005/8/layout/hierarchy2"/>
    <dgm:cxn modelId="{E3659774-DB3C-450B-A2BA-A13E8CAEC440}" type="presOf" srcId="{62ED0139-0037-4F8B-98C1-2FFA30744080}" destId="{1B944F6F-3A61-4DC8-9BFD-E340CB2EE3D4}" srcOrd="0" destOrd="0" presId="urn:microsoft.com/office/officeart/2005/8/layout/hierarchy2"/>
    <dgm:cxn modelId="{4D587477-5CBB-40BB-92CA-C60D7F1C98F7}" type="presOf" srcId="{061A75F0-64F8-453D-AEBE-94D82DF3A20D}" destId="{9D2E0F04-41DD-4245-8A82-F0DFB411A4D3}" srcOrd="0" destOrd="0" presId="urn:microsoft.com/office/officeart/2005/8/layout/hierarchy2"/>
    <dgm:cxn modelId="{7C845E59-5953-4319-A359-0F760FCD871F}" type="presOf" srcId="{E73D8903-66D0-4BFA-9574-1CFAFBAB22FD}" destId="{61FBD921-FA4E-452B-B7D2-EE2849FB82DA}" srcOrd="0" destOrd="0" presId="urn:microsoft.com/office/officeart/2005/8/layout/hierarchy2"/>
    <dgm:cxn modelId="{DC154C59-96AB-4D67-9CB1-B92DD0A01F4E}" type="presOf" srcId="{F9A735C1-E50D-4542-9F54-2A9D4F9ACE04}" destId="{56477E92-0640-427F-8046-C0C123C59623}" srcOrd="1" destOrd="0" presId="urn:microsoft.com/office/officeart/2005/8/layout/hierarchy2"/>
    <dgm:cxn modelId="{B43AAE87-76A3-4699-B4BA-ECAE62EC23AB}" srcId="{3FFBECC4-C6BE-4B29-A3ED-889B7B100D43}" destId="{061A75F0-64F8-453D-AEBE-94D82DF3A20D}" srcOrd="0" destOrd="0" parTransId="{F9A735C1-E50D-4542-9F54-2A9D4F9ACE04}" sibTransId="{CC7C01FF-8D7B-4746-9918-B20D868D03F6}"/>
    <dgm:cxn modelId="{6120D98B-007A-470F-9C0F-95BEE9E26DAD}" srcId="{720DF58F-4435-443C-A85D-43464762FA7A}" destId="{44DBF84C-6B2C-40FC-A822-DB53984AC47B}" srcOrd="0" destOrd="0" parTransId="{CECDFE8A-B845-4C80-B8B0-E71A98706DF8}" sibTransId="{FED3454D-C39E-4443-9968-3D60AFBEB170}"/>
    <dgm:cxn modelId="{32AC7F9F-3897-4DB2-B945-AC0D133FD673}" type="presOf" srcId="{4E107F88-370D-404F-8828-79443826FD66}" destId="{16E45A51-8383-40F3-A1EC-E21526FE07C3}" srcOrd="0" destOrd="0" presId="urn:microsoft.com/office/officeart/2005/8/layout/hierarchy2"/>
    <dgm:cxn modelId="{1FC357A5-333B-4479-AE2C-D84A6EFE5055}" type="presOf" srcId="{44DBF84C-6B2C-40FC-A822-DB53984AC47B}" destId="{FB49FA5D-5BEE-4A8B-97C3-E8751D39B0C9}" srcOrd="0" destOrd="0" presId="urn:microsoft.com/office/officeart/2005/8/layout/hierarchy2"/>
    <dgm:cxn modelId="{994A6CA6-9F60-4808-BE4D-0B48944F1C91}" srcId="{720DF58F-4435-443C-A85D-43464762FA7A}" destId="{2B3DF6A8-D5FD-477C-87EB-CD229470F71D}" srcOrd="1" destOrd="0" parTransId="{62ED0139-0037-4F8B-98C1-2FFA30744080}" sibTransId="{EE0028AF-31F2-4BC1-8AC8-2534A06DE75A}"/>
    <dgm:cxn modelId="{C88407AF-C0E8-4663-A9C0-9A2E21D591DD}" type="presOf" srcId="{2B3DF6A8-D5FD-477C-87EB-CD229470F71D}" destId="{479A57B4-3973-48D5-A299-9BB84C566A7B}" srcOrd="0" destOrd="0" presId="urn:microsoft.com/office/officeart/2005/8/layout/hierarchy2"/>
    <dgm:cxn modelId="{0EAEADB3-DB25-4C11-837B-90C1AA95DC69}" srcId="{3FFBECC4-C6BE-4B29-A3ED-889B7B100D43}" destId="{C83EE7C3-4FCC-4D24-8390-DF040F81DF12}" srcOrd="1" destOrd="0" parTransId="{4E107F88-370D-404F-8828-79443826FD66}" sibTransId="{77B7354D-D85B-4675-A2FF-72490BAE93AF}"/>
    <dgm:cxn modelId="{7FA018B7-4C86-42B8-B7B7-0E1B8C612D7E}" type="presOf" srcId="{C83EE7C3-4FCC-4D24-8390-DF040F81DF12}" destId="{82439CE1-AD3E-4328-AF6B-90CF2A3C9EEC}" srcOrd="0" destOrd="0" presId="urn:microsoft.com/office/officeart/2005/8/layout/hierarchy2"/>
    <dgm:cxn modelId="{2895A8BB-A4C5-4042-8058-B5EA54B44F2F}" type="presOf" srcId="{3FFBECC4-C6BE-4B29-A3ED-889B7B100D43}" destId="{93A3170A-6F67-4B23-A1BD-C91B0449A29F}" srcOrd="0" destOrd="0" presId="urn:microsoft.com/office/officeart/2005/8/layout/hierarchy2"/>
    <dgm:cxn modelId="{AC77D2C9-1C5F-40A1-A5C7-BC47858C9563}" type="presOf" srcId="{F4DA0D8A-016C-48A9-95BD-5607A8A850FA}" destId="{849FF8CD-7B0D-4DAA-B96A-6A3EB9849261}" srcOrd="0" destOrd="0" presId="urn:microsoft.com/office/officeart/2005/8/layout/hierarchy2"/>
    <dgm:cxn modelId="{F0BEE4DE-7D9A-4AD7-8FE0-5AD166C5AFDD}" srcId="{2881544C-2A38-4A55-87AF-709C34166EAE}" destId="{181BB7FA-F464-46A1-AE4A-C84D858FD404}" srcOrd="0" destOrd="0" parTransId="{BD9DED75-7058-42E5-BAE3-D4477712F9AF}" sibTransId="{3F87B130-C8EA-4395-B34D-5A443016C3B9}"/>
    <dgm:cxn modelId="{262A3AE7-CA02-4BF5-8F4E-09045B868D84}" type="presOf" srcId="{A4AFFBB1-9A57-4C21-821D-89C11399FFE4}" destId="{D919F1BA-657A-417B-BB5D-DFB2B6CC9345}" srcOrd="0" destOrd="0" presId="urn:microsoft.com/office/officeart/2005/8/layout/hierarchy2"/>
    <dgm:cxn modelId="{49212EEC-51EF-40B5-B21D-AA8914B872FF}" type="presOf" srcId="{62ED0139-0037-4F8B-98C1-2FFA30744080}" destId="{5C722918-2C26-4F8C-9F5F-C862BFC1F31A}" srcOrd="1" destOrd="0" presId="urn:microsoft.com/office/officeart/2005/8/layout/hierarchy2"/>
    <dgm:cxn modelId="{D591C5F1-E55E-42DD-8604-0459E5591B2F}" srcId="{181BB7FA-F464-46A1-AE4A-C84D858FD404}" destId="{3FFBECC4-C6BE-4B29-A3ED-889B7B100D43}" srcOrd="1" destOrd="0" parTransId="{A4AFFBB1-9A57-4C21-821D-89C11399FFE4}" sibTransId="{C8B0CE63-2C38-41FF-BF15-3955CA5460A9}"/>
    <dgm:cxn modelId="{1C8F28F5-6698-4A3F-94D9-4CD09823A40A}" type="presOf" srcId="{CECDFE8A-B845-4C80-B8B0-E71A98706DF8}" destId="{408A1D50-3737-42EA-9D96-318443707B83}" srcOrd="0" destOrd="0" presId="urn:microsoft.com/office/officeart/2005/8/layout/hierarchy2"/>
    <dgm:cxn modelId="{EADA85F6-EF2A-45C6-9E84-A8765EBDDCDD}" type="presOf" srcId="{4E107F88-370D-404F-8828-79443826FD66}" destId="{0C271095-E275-42EB-8B05-6AB907225BC1}" srcOrd="1" destOrd="0" presId="urn:microsoft.com/office/officeart/2005/8/layout/hierarchy2"/>
    <dgm:cxn modelId="{9C4E95FA-7196-4142-B185-47C72CDC89F8}" type="presOf" srcId="{F5E8698E-8F1D-4240-9594-40B485F9B212}" destId="{A9AE7BCB-3172-4541-B776-4D505D7378C5}" srcOrd="0" destOrd="0" presId="urn:microsoft.com/office/officeart/2005/8/layout/hierarchy2"/>
    <dgm:cxn modelId="{AF773BFD-2F32-4DE0-9345-A9D6B196DCF7}" type="presOf" srcId="{F9A735C1-E50D-4542-9F54-2A9D4F9ACE04}" destId="{BCB57EF6-7EB2-47F5-8433-0958407268AE}" srcOrd="0" destOrd="0" presId="urn:microsoft.com/office/officeart/2005/8/layout/hierarchy2"/>
    <dgm:cxn modelId="{79E96EC0-4096-4D6D-9E22-4A4815901079}" type="presParOf" srcId="{72347EF4-4A4B-4CE8-95B9-92FE26C6448F}" destId="{A7FF3E43-C530-4E48-A075-C79552C34253}" srcOrd="0" destOrd="0" presId="urn:microsoft.com/office/officeart/2005/8/layout/hierarchy2"/>
    <dgm:cxn modelId="{DD280C3A-A7CC-4C92-934F-8946F10F764E}" type="presParOf" srcId="{A7FF3E43-C530-4E48-A075-C79552C34253}" destId="{0D7E4BAF-F9E2-47E6-B148-C25C1B482D2A}" srcOrd="0" destOrd="0" presId="urn:microsoft.com/office/officeart/2005/8/layout/hierarchy2"/>
    <dgm:cxn modelId="{AC0AE679-84C2-4804-87D5-4411BCBA503C}" type="presParOf" srcId="{A7FF3E43-C530-4E48-A075-C79552C34253}" destId="{F8A6B897-8430-40AE-AB3A-E00A3A15A818}" srcOrd="1" destOrd="0" presId="urn:microsoft.com/office/officeart/2005/8/layout/hierarchy2"/>
    <dgm:cxn modelId="{19BC95FF-C27B-4896-A22B-89C6B7050C37}" type="presParOf" srcId="{F8A6B897-8430-40AE-AB3A-E00A3A15A818}" destId="{A9AE7BCB-3172-4541-B776-4D505D7378C5}" srcOrd="0" destOrd="0" presId="urn:microsoft.com/office/officeart/2005/8/layout/hierarchy2"/>
    <dgm:cxn modelId="{EFE1F698-F987-4E73-A01B-E4703693CD67}" type="presParOf" srcId="{A9AE7BCB-3172-4541-B776-4D505D7378C5}" destId="{393269D2-691D-4D76-B900-A86AB6F73A54}" srcOrd="0" destOrd="0" presId="urn:microsoft.com/office/officeart/2005/8/layout/hierarchy2"/>
    <dgm:cxn modelId="{3CE7E319-F698-4FD3-9783-58401F3F261C}" type="presParOf" srcId="{F8A6B897-8430-40AE-AB3A-E00A3A15A818}" destId="{AD84EA7B-7E8E-4FD2-B49F-99500CD3FE75}" srcOrd="1" destOrd="0" presId="urn:microsoft.com/office/officeart/2005/8/layout/hierarchy2"/>
    <dgm:cxn modelId="{95C155C1-27AB-4258-8F7C-0210FE1A4D55}" type="presParOf" srcId="{AD84EA7B-7E8E-4FD2-B49F-99500CD3FE75}" destId="{65CD90B0-EC5E-49AF-AE4E-21E054639CF5}" srcOrd="0" destOrd="0" presId="urn:microsoft.com/office/officeart/2005/8/layout/hierarchy2"/>
    <dgm:cxn modelId="{861DAC49-37AB-4CEF-B54D-837167CABE21}" type="presParOf" srcId="{AD84EA7B-7E8E-4FD2-B49F-99500CD3FE75}" destId="{274E7293-70D0-44C9-8958-F3C74AD86396}" srcOrd="1" destOrd="0" presId="urn:microsoft.com/office/officeart/2005/8/layout/hierarchy2"/>
    <dgm:cxn modelId="{BD3FBF93-77B9-41FE-B89B-2482746F54AA}" type="presParOf" srcId="{274E7293-70D0-44C9-8958-F3C74AD86396}" destId="{408A1D50-3737-42EA-9D96-318443707B83}" srcOrd="0" destOrd="0" presId="urn:microsoft.com/office/officeart/2005/8/layout/hierarchy2"/>
    <dgm:cxn modelId="{3CCD12B6-544F-41EB-B1C6-BD1AA3350C54}" type="presParOf" srcId="{408A1D50-3737-42EA-9D96-318443707B83}" destId="{4CACEE06-46A8-405E-95EC-EC5AC30BB143}" srcOrd="0" destOrd="0" presId="urn:microsoft.com/office/officeart/2005/8/layout/hierarchy2"/>
    <dgm:cxn modelId="{158EDC8A-656D-4654-B684-447AA465B15B}" type="presParOf" srcId="{274E7293-70D0-44C9-8958-F3C74AD86396}" destId="{7523ED72-F614-4B9B-8C93-183827D60969}" srcOrd="1" destOrd="0" presId="urn:microsoft.com/office/officeart/2005/8/layout/hierarchy2"/>
    <dgm:cxn modelId="{28586D49-CDB9-46BF-A104-4C340046DA1D}" type="presParOf" srcId="{7523ED72-F614-4B9B-8C93-183827D60969}" destId="{FB49FA5D-5BEE-4A8B-97C3-E8751D39B0C9}" srcOrd="0" destOrd="0" presId="urn:microsoft.com/office/officeart/2005/8/layout/hierarchy2"/>
    <dgm:cxn modelId="{7664AC5E-7962-46B6-AEC0-A0D98D11D2E7}" type="presParOf" srcId="{7523ED72-F614-4B9B-8C93-183827D60969}" destId="{79E105CC-BDE0-47DD-8816-AF8E3CD7D173}" srcOrd="1" destOrd="0" presId="urn:microsoft.com/office/officeart/2005/8/layout/hierarchy2"/>
    <dgm:cxn modelId="{7D9A82E4-B0F8-42ED-9D86-0DC395349D8E}" type="presParOf" srcId="{274E7293-70D0-44C9-8958-F3C74AD86396}" destId="{1B944F6F-3A61-4DC8-9BFD-E340CB2EE3D4}" srcOrd="2" destOrd="0" presId="urn:microsoft.com/office/officeart/2005/8/layout/hierarchy2"/>
    <dgm:cxn modelId="{D701C8D2-B4B7-445E-A0D2-6B79C7CBF10D}" type="presParOf" srcId="{1B944F6F-3A61-4DC8-9BFD-E340CB2EE3D4}" destId="{5C722918-2C26-4F8C-9F5F-C862BFC1F31A}" srcOrd="0" destOrd="0" presId="urn:microsoft.com/office/officeart/2005/8/layout/hierarchy2"/>
    <dgm:cxn modelId="{0E653C88-28EA-475A-8D21-539F517F8408}" type="presParOf" srcId="{274E7293-70D0-44C9-8958-F3C74AD86396}" destId="{29FF8BA9-0189-4815-8EF7-38461DAA07E0}" srcOrd="3" destOrd="0" presId="urn:microsoft.com/office/officeart/2005/8/layout/hierarchy2"/>
    <dgm:cxn modelId="{3BA91A8A-571A-4387-915C-503D828270E1}" type="presParOf" srcId="{29FF8BA9-0189-4815-8EF7-38461DAA07E0}" destId="{479A57B4-3973-48D5-A299-9BB84C566A7B}" srcOrd="0" destOrd="0" presId="urn:microsoft.com/office/officeart/2005/8/layout/hierarchy2"/>
    <dgm:cxn modelId="{948EEB15-9D74-4A60-AD26-7838C28A07EF}" type="presParOf" srcId="{29FF8BA9-0189-4815-8EF7-38461DAA07E0}" destId="{4DF9AD3E-05D5-43F2-A7CC-4F4A1AC5D83D}" srcOrd="1" destOrd="0" presId="urn:microsoft.com/office/officeart/2005/8/layout/hierarchy2"/>
    <dgm:cxn modelId="{8715D1A8-C817-4635-95FA-4446805ECDCA}" type="presParOf" srcId="{F8A6B897-8430-40AE-AB3A-E00A3A15A818}" destId="{D919F1BA-657A-417B-BB5D-DFB2B6CC9345}" srcOrd="2" destOrd="0" presId="urn:microsoft.com/office/officeart/2005/8/layout/hierarchy2"/>
    <dgm:cxn modelId="{138F4E64-6620-462D-94E6-4F3EB89DF2B5}" type="presParOf" srcId="{D919F1BA-657A-417B-BB5D-DFB2B6CC9345}" destId="{2A10A278-5155-4785-9A6C-EB6DA36D0BC9}" srcOrd="0" destOrd="0" presId="urn:microsoft.com/office/officeart/2005/8/layout/hierarchy2"/>
    <dgm:cxn modelId="{EB9B62C0-94A9-4F23-9A50-BCE3D8923531}" type="presParOf" srcId="{F8A6B897-8430-40AE-AB3A-E00A3A15A818}" destId="{D20E61D4-EAEC-4BAE-81E5-F071C52DFF38}" srcOrd="3" destOrd="0" presId="urn:microsoft.com/office/officeart/2005/8/layout/hierarchy2"/>
    <dgm:cxn modelId="{E0F96F4F-0A11-4043-8AAB-DDA91881F55B}" type="presParOf" srcId="{D20E61D4-EAEC-4BAE-81E5-F071C52DFF38}" destId="{93A3170A-6F67-4B23-A1BD-C91B0449A29F}" srcOrd="0" destOrd="0" presId="urn:microsoft.com/office/officeart/2005/8/layout/hierarchy2"/>
    <dgm:cxn modelId="{8114F19B-3CD2-4DC4-A353-79413BBEFE35}" type="presParOf" srcId="{D20E61D4-EAEC-4BAE-81E5-F071C52DFF38}" destId="{E359BF61-2FBE-4D05-8B20-B9A35B32AA13}" srcOrd="1" destOrd="0" presId="urn:microsoft.com/office/officeart/2005/8/layout/hierarchy2"/>
    <dgm:cxn modelId="{36D1E3FE-CB26-4CB7-B8C1-C1E9CA2E38B5}" type="presParOf" srcId="{E359BF61-2FBE-4D05-8B20-B9A35B32AA13}" destId="{BCB57EF6-7EB2-47F5-8433-0958407268AE}" srcOrd="0" destOrd="0" presId="urn:microsoft.com/office/officeart/2005/8/layout/hierarchy2"/>
    <dgm:cxn modelId="{BA3429A1-87C6-4BC0-8802-AE52413CF7EE}" type="presParOf" srcId="{BCB57EF6-7EB2-47F5-8433-0958407268AE}" destId="{56477E92-0640-427F-8046-C0C123C59623}" srcOrd="0" destOrd="0" presId="urn:microsoft.com/office/officeart/2005/8/layout/hierarchy2"/>
    <dgm:cxn modelId="{7C7FE62E-E172-4FD3-B700-31C6975039DC}" type="presParOf" srcId="{E359BF61-2FBE-4D05-8B20-B9A35B32AA13}" destId="{9612B8BD-0E0F-418D-824D-D5E62ECBC63B}" srcOrd="1" destOrd="0" presId="urn:microsoft.com/office/officeart/2005/8/layout/hierarchy2"/>
    <dgm:cxn modelId="{DDB7F4A0-6902-4A7A-A522-E9A7CE448706}" type="presParOf" srcId="{9612B8BD-0E0F-418D-824D-D5E62ECBC63B}" destId="{9D2E0F04-41DD-4245-8A82-F0DFB411A4D3}" srcOrd="0" destOrd="0" presId="urn:microsoft.com/office/officeart/2005/8/layout/hierarchy2"/>
    <dgm:cxn modelId="{E0985DE8-16E1-473C-B89F-A7E6FB9183C8}" type="presParOf" srcId="{9612B8BD-0E0F-418D-824D-D5E62ECBC63B}" destId="{A8AEEAF6-F7C4-4188-A6DC-F14C8F829F31}" srcOrd="1" destOrd="0" presId="urn:microsoft.com/office/officeart/2005/8/layout/hierarchy2"/>
    <dgm:cxn modelId="{6F34156B-45B1-463E-91EB-42CF784D7A15}" type="presParOf" srcId="{E359BF61-2FBE-4D05-8B20-B9A35B32AA13}" destId="{16E45A51-8383-40F3-A1EC-E21526FE07C3}" srcOrd="2" destOrd="0" presId="urn:microsoft.com/office/officeart/2005/8/layout/hierarchy2"/>
    <dgm:cxn modelId="{FEB2DA9B-99FB-4CD3-97A8-46615880AC73}" type="presParOf" srcId="{16E45A51-8383-40F3-A1EC-E21526FE07C3}" destId="{0C271095-E275-42EB-8B05-6AB907225BC1}" srcOrd="0" destOrd="0" presId="urn:microsoft.com/office/officeart/2005/8/layout/hierarchy2"/>
    <dgm:cxn modelId="{3E6F13C6-51E7-4D97-B65F-C1F1569D4741}" type="presParOf" srcId="{E359BF61-2FBE-4D05-8B20-B9A35B32AA13}" destId="{E6859528-F8FE-4E9E-A17D-47806439934F}" srcOrd="3" destOrd="0" presId="urn:microsoft.com/office/officeart/2005/8/layout/hierarchy2"/>
    <dgm:cxn modelId="{680BBBE4-2B01-47A4-8729-39F94D634982}" type="presParOf" srcId="{E6859528-F8FE-4E9E-A17D-47806439934F}" destId="{82439CE1-AD3E-4328-AF6B-90CF2A3C9EEC}" srcOrd="0" destOrd="0" presId="urn:microsoft.com/office/officeart/2005/8/layout/hierarchy2"/>
    <dgm:cxn modelId="{378A111B-7AFF-4A2C-A4C8-258E4F3C8675}" type="presParOf" srcId="{E6859528-F8FE-4E9E-A17D-47806439934F}" destId="{22E02823-5B33-4FDF-AC72-061D8FE50DE6}" srcOrd="1" destOrd="0" presId="urn:microsoft.com/office/officeart/2005/8/layout/hierarchy2"/>
    <dgm:cxn modelId="{D952AD15-165B-411D-A1D5-61006B67EE1D}" type="presParOf" srcId="{E359BF61-2FBE-4D05-8B20-B9A35B32AA13}" destId="{849FF8CD-7B0D-4DAA-B96A-6A3EB9849261}" srcOrd="4" destOrd="0" presId="urn:microsoft.com/office/officeart/2005/8/layout/hierarchy2"/>
    <dgm:cxn modelId="{22B432AF-FCD6-46F9-8254-FB6CC14BC080}" type="presParOf" srcId="{849FF8CD-7B0D-4DAA-B96A-6A3EB9849261}" destId="{6C7071AA-E748-4B52-89BA-CABF73FDC94F}" srcOrd="0" destOrd="0" presId="urn:microsoft.com/office/officeart/2005/8/layout/hierarchy2"/>
    <dgm:cxn modelId="{1881A6F1-EFF9-4011-BA25-4D1B7D20591D}" type="presParOf" srcId="{E359BF61-2FBE-4D05-8B20-B9A35B32AA13}" destId="{FD55C6F7-AB05-48BB-99C3-6EAB1D3DE16C}" srcOrd="5" destOrd="0" presId="urn:microsoft.com/office/officeart/2005/8/layout/hierarchy2"/>
    <dgm:cxn modelId="{0CDDE02B-9EC5-4F75-AA2A-575693F4D847}" type="presParOf" srcId="{FD55C6F7-AB05-48BB-99C3-6EAB1D3DE16C}" destId="{61FBD921-FA4E-452B-B7D2-EE2849FB82DA}" srcOrd="0" destOrd="0" presId="urn:microsoft.com/office/officeart/2005/8/layout/hierarchy2"/>
    <dgm:cxn modelId="{3C443767-690C-4569-A474-C05785B0BE8B}" type="presParOf" srcId="{FD55C6F7-AB05-48BB-99C3-6EAB1D3DE16C}" destId="{C1E1B5BF-69D2-4729-B2D1-91C9AF4455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E4BAF-F9E2-47E6-B148-C25C1B482D2A}">
      <dsp:nvSpPr>
        <dsp:cNvPr id="0" name=""/>
        <dsp:cNvSpPr/>
      </dsp:nvSpPr>
      <dsp:spPr>
        <a:xfrm>
          <a:off x="0" y="1553657"/>
          <a:ext cx="1710653" cy="847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/>
            <a:t>蜂鳴器</a:t>
          </a:r>
        </a:p>
      </dsp:txBody>
      <dsp:txXfrm>
        <a:off x="24815" y="1578472"/>
        <a:ext cx="1661023" cy="797614"/>
      </dsp:txXfrm>
    </dsp:sp>
    <dsp:sp modelId="{A9AE7BCB-3172-4541-B776-4D505D7378C5}">
      <dsp:nvSpPr>
        <dsp:cNvPr id="0" name=""/>
        <dsp:cNvSpPr/>
      </dsp:nvSpPr>
      <dsp:spPr>
        <a:xfrm rot="16946791">
          <a:off x="1169763" y="1284060"/>
          <a:ext cx="1378990" cy="39858"/>
        </a:xfrm>
        <a:custGeom>
          <a:avLst/>
          <a:gdLst/>
          <a:ahLst/>
          <a:cxnLst/>
          <a:rect l="0" t="0" r="0" b="0"/>
          <a:pathLst>
            <a:path>
              <a:moveTo>
                <a:pt x="0" y="19929"/>
              </a:moveTo>
              <a:lnTo>
                <a:pt x="1378990" y="19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824784" y="1269514"/>
        <a:ext cx="68949" cy="68949"/>
      </dsp:txXfrm>
    </dsp:sp>
    <dsp:sp modelId="{65CD90B0-EC5E-49AF-AE4E-21E054639CF5}">
      <dsp:nvSpPr>
        <dsp:cNvPr id="0" name=""/>
        <dsp:cNvSpPr/>
      </dsp:nvSpPr>
      <dsp:spPr>
        <a:xfrm>
          <a:off x="2007864" y="163000"/>
          <a:ext cx="1870793" cy="935396"/>
        </a:xfrm>
        <a:prstGeom prst="roundRect">
          <a:avLst>
            <a:gd name="adj" fmla="val 10000"/>
          </a:avLst>
        </a:prstGeom>
        <a:gradFill rotWithShape="0">
          <a:gsLst>
            <a:gs pos="48405">
              <a:srgbClr val="FFC000"/>
            </a:gs>
            <a:gs pos="0">
              <a:srgbClr val="FFC000"/>
            </a:gs>
            <a:gs pos="30000">
              <a:srgbClr val="FFC000"/>
            </a:gs>
            <a:gs pos="75000">
              <a:srgbClr val="FFC000"/>
            </a:gs>
            <a:gs pos="100000">
              <a:srgbClr val="FFC000"/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電磁式</a:t>
          </a:r>
        </a:p>
      </dsp:txBody>
      <dsp:txXfrm>
        <a:off x="2035261" y="190397"/>
        <a:ext cx="1815999" cy="880602"/>
      </dsp:txXfrm>
    </dsp:sp>
    <dsp:sp modelId="{408A1D50-3737-42EA-9D96-318443707B83}">
      <dsp:nvSpPr>
        <dsp:cNvPr id="0" name=""/>
        <dsp:cNvSpPr/>
      </dsp:nvSpPr>
      <dsp:spPr>
        <a:xfrm rot="20610788">
          <a:off x="3855831" y="453212"/>
          <a:ext cx="1110358" cy="39858"/>
        </a:xfrm>
        <a:custGeom>
          <a:avLst/>
          <a:gdLst/>
          <a:ahLst/>
          <a:cxnLst/>
          <a:rect l="0" t="0" r="0" b="0"/>
          <a:pathLst>
            <a:path>
              <a:moveTo>
                <a:pt x="0" y="19929"/>
              </a:moveTo>
              <a:lnTo>
                <a:pt x="1110358" y="19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83251" y="445382"/>
        <a:ext cx="55517" cy="55517"/>
      </dsp:txXfrm>
    </dsp:sp>
    <dsp:sp modelId="{FB49FA5D-5BEE-4A8B-97C3-E8751D39B0C9}">
      <dsp:nvSpPr>
        <dsp:cNvPr id="0" name=""/>
        <dsp:cNvSpPr/>
      </dsp:nvSpPr>
      <dsp:spPr>
        <a:xfrm>
          <a:off x="4943363" y="0"/>
          <a:ext cx="2025021" cy="6311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由電流驅動</a:t>
          </a:r>
        </a:p>
      </dsp:txBody>
      <dsp:txXfrm>
        <a:off x="4961849" y="18486"/>
        <a:ext cx="1988049" cy="594196"/>
      </dsp:txXfrm>
    </dsp:sp>
    <dsp:sp modelId="{1B944F6F-3A61-4DC8-9BFD-E340CB2EE3D4}">
      <dsp:nvSpPr>
        <dsp:cNvPr id="0" name=""/>
        <dsp:cNvSpPr/>
      </dsp:nvSpPr>
      <dsp:spPr>
        <a:xfrm rot="958560">
          <a:off x="3857448" y="761908"/>
          <a:ext cx="1098256" cy="39858"/>
        </a:xfrm>
        <a:custGeom>
          <a:avLst/>
          <a:gdLst/>
          <a:ahLst/>
          <a:cxnLst/>
          <a:rect l="0" t="0" r="0" b="0"/>
          <a:pathLst>
            <a:path>
              <a:moveTo>
                <a:pt x="0" y="19929"/>
              </a:moveTo>
              <a:lnTo>
                <a:pt x="1098256" y="19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79120" y="754381"/>
        <a:ext cx="54912" cy="54912"/>
      </dsp:txXfrm>
    </dsp:sp>
    <dsp:sp modelId="{479A57B4-3973-48D5-A299-9BB84C566A7B}">
      <dsp:nvSpPr>
        <dsp:cNvPr id="0" name=""/>
        <dsp:cNvSpPr/>
      </dsp:nvSpPr>
      <dsp:spPr>
        <a:xfrm>
          <a:off x="4934496" y="637714"/>
          <a:ext cx="2051268" cy="590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聲音較大</a:t>
          </a:r>
        </a:p>
      </dsp:txBody>
      <dsp:txXfrm>
        <a:off x="4951792" y="655010"/>
        <a:ext cx="2016676" cy="555933"/>
      </dsp:txXfrm>
    </dsp:sp>
    <dsp:sp modelId="{15728A94-FDB8-451D-ABB1-06725C804867}">
      <dsp:nvSpPr>
        <dsp:cNvPr id="0" name=""/>
        <dsp:cNvSpPr/>
      </dsp:nvSpPr>
      <dsp:spPr>
        <a:xfrm rot="2560939">
          <a:off x="3684433" y="1107874"/>
          <a:ext cx="1466531" cy="39858"/>
        </a:xfrm>
        <a:custGeom>
          <a:avLst/>
          <a:gdLst/>
          <a:ahLst/>
          <a:cxnLst/>
          <a:rect l="0" t="0" r="0" b="0"/>
          <a:pathLst>
            <a:path>
              <a:moveTo>
                <a:pt x="0" y="19929"/>
              </a:moveTo>
              <a:lnTo>
                <a:pt x="1466531" y="19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81035" y="1091140"/>
        <a:ext cx="73326" cy="73326"/>
      </dsp:txXfrm>
    </dsp:sp>
    <dsp:sp modelId="{E9DA17DF-5427-4E4A-974E-16EC594A0771}">
      <dsp:nvSpPr>
        <dsp:cNvPr id="0" name=""/>
        <dsp:cNvSpPr/>
      </dsp:nvSpPr>
      <dsp:spPr>
        <a:xfrm>
          <a:off x="4956740" y="1347624"/>
          <a:ext cx="2024535" cy="554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較耗電</a:t>
          </a:r>
        </a:p>
      </dsp:txBody>
      <dsp:txXfrm>
        <a:off x="4972983" y="1363867"/>
        <a:ext cx="1992049" cy="522082"/>
      </dsp:txXfrm>
    </dsp:sp>
    <dsp:sp modelId="{D919F1BA-657A-417B-BB5D-DFB2B6CC9345}">
      <dsp:nvSpPr>
        <dsp:cNvPr id="0" name=""/>
        <dsp:cNvSpPr/>
      </dsp:nvSpPr>
      <dsp:spPr>
        <a:xfrm rot="4588134">
          <a:off x="1165227" y="2649606"/>
          <a:ext cx="1424037" cy="39858"/>
        </a:xfrm>
        <a:custGeom>
          <a:avLst/>
          <a:gdLst/>
          <a:ahLst/>
          <a:cxnLst/>
          <a:rect l="0" t="0" r="0" b="0"/>
          <a:pathLst>
            <a:path>
              <a:moveTo>
                <a:pt x="0" y="19929"/>
              </a:moveTo>
              <a:lnTo>
                <a:pt x="1424037" y="19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841645" y="2633934"/>
        <a:ext cx="71201" cy="71201"/>
      </dsp:txXfrm>
    </dsp:sp>
    <dsp:sp modelId="{93A3170A-6F67-4B23-A1BD-C91B0449A29F}">
      <dsp:nvSpPr>
        <dsp:cNvPr id="0" name=""/>
        <dsp:cNvSpPr/>
      </dsp:nvSpPr>
      <dsp:spPr>
        <a:xfrm>
          <a:off x="2043839" y="2894092"/>
          <a:ext cx="1870793" cy="935396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壓電式</a:t>
          </a:r>
        </a:p>
      </dsp:txBody>
      <dsp:txXfrm>
        <a:off x="2071236" y="2921489"/>
        <a:ext cx="1815999" cy="880602"/>
      </dsp:txXfrm>
    </dsp:sp>
    <dsp:sp modelId="{BCB57EF6-7EB2-47F5-8433-0958407268AE}">
      <dsp:nvSpPr>
        <dsp:cNvPr id="0" name=""/>
        <dsp:cNvSpPr/>
      </dsp:nvSpPr>
      <dsp:spPr>
        <a:xfrm rot="19511563">
          <a:off x="3802788" y="2985045"/>
          <a:ext cx="1250193" cy="39858"/>
        </a:xfrm>
        <a:custGeom>
          <a:avLst/>
          <a:gdLst/>
          <a:ahLst/>
          <a:cxnLst/>
          <a:rect l="0" t="0" r="0" b="0"/>
          <a:pathLst>
            <a:path>
              <a:moveTo>
                <a:pt x="0" y="19929"/>
              </a:moveTo>
              <a:lnTo>
                <a:pt x="1250193" y="19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96630" y="2973719"/>
        <a:ext cx="62509" cy="62509"/>
      </dsp:txXfrm>
    </dsp:sp>
    <dsp:sp modelId="{9D2E0F04-41DD-4245-8A82-F0DFB411A4D3}">
      <dsp:nvSpPr>
        <dsp:cNvPr id="0" name=""/>
        <dsp:cNvSpPr/>
      </dsp:nvSpPr>
      <dsp:spPr>
        <a:xfrm>
          <a:off x="4941137" y="2322120"/>
          <a:ext cx="2155696" cy="652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由電壓驅動陶磁片</a:t>
          </a:r>
        </a:p>
      </dsp:txBody>
      <dsp:txXfrm>
        <a:off x="4960236" y="2341219"/>
        <a:ext cx="2117498" cy="613876"/>
      </dsp:txXfrm>
    </dsp:sp>
    <dsp:sp modelId="{16E45A51-8383-40F3-A1EC-E21526FE07C3}">
      <dsp:nvSpPr>
        <dsp:cNvPr id="0" name=""/>
        <dsp:cNvSpPr/>
      </dsp:nvSpPr>
      <dsp:spPr>
        <a:xfrm rot="1887751">
          <a:off x="3827097" y="3652629"/>
          <a:ext cx="1190819" cy="39858"/>
        </a:xfrm>
        <a:custGeom>
          <a:avLst/>
          <a:gdLst/>
          <a:ahLst/>
          <a:cxnLst/>
          <a:rect l="0" t="0" r="0" b="0"/>
          <a:pathLst>
            <a:path>
              <a:moveTo>
                <a:pt x="0" y="19929"/>
              </a:moveTo>
              <a:lnTo>
                <a:pt x="1190819" y="19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92736" y="3642788"/>
        <a:ext cx="59540" cy="59540"/>
      </dsp:txXfrm>
    </dsp:sp>
    <dsp:sp modelId="{82439CE1-AD3E-4328-AF6B-90CF2A3C9EEC}">
      <dsp:nvSpPr>
        <dsp:cNvPr id="0" name=""/>
        <dsp:cNvSpPr/>
      </dsp:nvSpPr>
      <dsp:spPr>
        <a:xfrm>
          <a:off x="4930380" y="3742416"/>
          <a:ext cx="2200950" cy="481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聲音較小</a:t>
          </a:r>
        </a:p>
      </dsp:txBody>
      <dsp:txXfrm>
        <a:off x="4944492" y="3756528"/>
        <a:ext cx="2172726" cy="453598"/>
      </dsp:txXfrm>
    </dsp:sp>
    <dsp:sp modelId="{1DCF8549-5B0D-4BA7-9F39-8D1EC87AE740}">
      <dsp:nvSpPr>
        <dsp:cNvPr id="0" name=""/>
        <dsp:cNvSpPr/>
      </dsp:nvSpPr>
      <dsp:spPr>
        <a:xfrm rot="152200">
          <a:off x="3914143" y="3363986"/>
          <a:ext cx="999777" cy="39858"/>
        </a:xfrm>
        <a:custGeom>
          <a:avLst/>
          <a:gdLst/>
          <a:ahLst/>
          <a:cxnLst/>
          <a:rect l="0" t="0" r="0" b="0"/>
          <a:pathLst>
            <a:path>
              <a:moveTo>
                <a:pt x="0" y="19929"/>
              </a:moveTo>
              <a:lnTo>
                <a:pt x="999777" y="19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89037" y="3358920"/>
        <a:ext cx="49988" cy="49988"/>
      </dsp:txXfrm>
    </dsp:sp>
    <dsp:sp modelId="{2BB3448A-F480-4DFA-9D38-24F357BA0D49}">
      <dsp:nvSpPr>
        <dsp:cNvPr id="0" name=""/>
        <dsp:cNvSpPr/>
      </dsp:nvSpPr>
      <dsp:spPr>
        <a:xfrm>
          <a:off x="4913431" y="3100735"/>
          <a:ext cx="2202896" cy="61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kern="1200" dirty="0"/>
            <a:t>較省電</a:t>
          </a:r>
        </a:p>
      </dsp:txBody>
      <dsp:txXfrm>
        <a:off x="4931315" y="3118619"/>
        <a:ext cx="2167128" cy="574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E4BAF-F9E2-47E6-B148-C25C1B482D2A}">
      <dsp:nvSpPr>
        <dsp:cNvPr id="0" name=""/>
        <dsp:cNvSpPr/>
      </dsp:nvSpPr>
      <dsp:spPr>
        <a:xfrm>
          <a:off x="0" y="1338435"/>
          <a:ext cx="1680543" cy="83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kern="1200" dirty="0"/>
            <a:t>蜂鳴器</a:t>
          </a:r>
        </a:p>
      </dsp:txBody>
      <dsp:txXfrm>
        <a:off x="24378" y="1362813"/>
        <a:ext cx="1631787" cy="783576"/>
      </dsp:txXfrm>
    </dsp:sp>
    <dsp:sp modelId="{A9AE7BCB-3172-4541-B776-4D505D7378C5}">
      <dsp:nvSpPr>
        <dsp:cNvPr id="0" name=""/>
        <dsp:cNvSpPr/>
      </dsp:nvSpPr>
      <dsp:spPr>
        <a:xfrm rot="17041139">
          <a:off x="1228312" y="1155535"/>
          <a:ext cx="1193605" cy="40078"/>
        </a:xfrm>
        <a:custGeom>
          <a:avLst/>
          <a:gdLst/>
          <a:ahLst/>
          <a:cxnLst/>
          <a:rect l="0" t="0" r="0" b="0"/>
          <a:pathLst>
            <a:path>
              <a:moveTo>
                <a:pt x="0" y="20039"/>
              </a:moveTo>
              <a:lnTo>
                <a:pt x="1193605" y="20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795274" y="1145734"/>
        <a:ext cx="59680" cy="59680"/>
      </dsp:txXfrm>
    </dsp:sp>
    <dsp:sp modelId="{65CD90B0-EC5E-49AF-AE4E-21E054639CF5}">
      <dsp:nvSpPr>
        <dsp:cNvPr id="0" name=""/>
        <dsp:cNvSpPr/>
      </dsp:nvSpPr>
      <dsp:spPr>
        <a:xfrm>
          <a:off x="1969686" y="137080"/>
          <a:ext cx="1837864" cy="918932"/>
        </a:xfrm>
        <a:prstGeom prst="roundRect">
          <a:avLst>
            <a:gd name="adj" fmla="val 10000"/>
          </a:avLst>
        </a:prstGeom>
        <a:gradFill rotWithShape="0">
          <a:gsLst>
            <a:gs pos="48405">
              <a:srgbClr val="FFC000"/>
            </a:gs>
            <a:gs pos="0">
              <a:srgbClr val="FFC000"/>
            </a:gs>
            <a:gs pos="30000">
              <a:srgbClr val="FFC000"/>
            </a:gs>
            <a:gs pos="75000">
              <a:srgbClr val="FFC000"/>
            </a:gs>
            <a:gs pos="100000">
              <a:srgbClr val="FFC000"/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自激式</a:t>
          </a:r>
          <a:r>
            <a:rPr lang="en-US" altLang="zh-TW" sz="2400" kern="1200" dirty="0"/>
            <a:t>(</a:t>
          </a:r>
          <a:r>
            <a:rPr lang="zh-TW" altLang="en-US" sz="2400" kern="1200" dirty="0"/>
            <a:t>有源</a:t>
          </a:r>
          <a:r>
            <a:rPr lang="en-US" altLang="zh-TW" sz="2400" kern="1200" dirty="0"/>
            <a:t>)</a:t>
          </a:r>
          <a:endParaRPr lang="zh-TW" altLang="en-US" sz="2400" kern="1200" dirty="0"/>
        </a:p>
      </dsp:txBody>
      <dsp:txXfrm>
        <a:off x="1996601" y="163995"/>
        <a:ext cx="1784034" cy="865102"/>
      </dsp:txXfrm>
    </dsp:sp>
    <dsp:sp modelId="{408A1D50-3737-42EA-9D96-318443707B83}">
      <dsp:nvSpPr>
        <dsp:cNvPr id="0" name=""/>
        <dsp:cNvSpPr/>
      </dsp:nvSpPr>
      <dsp:spPr>
        <a:xfrm rot="20680857">
          <a:off x="3788284" y="433249"/>
          <a:ext cx="1084498" cy="40078"/>
        </a:xfrm>
        <a:custGeom>
          <a:avLst/>
          <a:gdLst/>
          <a:ahLst/>
          <a:cxnLst/>
          <a:rect l="0" t="0" r="0" b="0"/>
          <a:pathLst>
            <a:path>
              <a:moveTo>
                <a:pt x="0" y="20039"/>
              </a:moveTo>
              <a:lnTo>
                <a:pt x="1084498" y="20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03421" y="426175"/>
        <a:ext cx="54224" cy="54224"/>
      </dsp:txXfrm>
    </dsp:sp>
    <dsp:sp modelId="{FB49FA5D-5BEE-4A8B-97C3-E8751D39B0C9}">
      <dsp:nvSpPr>
        <dsp:cNvPr id="0" name=""/>
        <dsp:cNvSpPr/>
      </dsp:nvSpPr>
      <dsp:spPr>
        <a:xfrm>
          <a:off x="4853516" y="0"/>
          <a:ext cx="1989378" cy="6200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內藏驅動電路</a:t>
          </a:r>
        </a:p>
      </dsp:txBody>
      <dsp:txXfrm>
        <a:off x="4871677" y="18161"/>
        <a:ext cx="1953056" cy="583736"/>
      </dsp:txXfrm>
    </dsp:sp>
    <dsp:sp modelId="{1B944F6F-3A61-4DC8-9BFD-E340CB2EE3D4}">
      <dsp:nvSpPr>
        <dsp:cNvPr id="0" name=""/>
        <dsp:cNvSpPr/>
      </dsp:nvSpPr>
      <dsp:spPr>
        <a:xfrm rot="1608627">
          <a:off x="3745559" y="836616"/>
          <a:ext cx="1153371" cy="40078"/>
        </a:xfrm>
        <a:custGeom>
          <a:avLst/>
          <a:gdLst/>
          <a:ahLst/>
          <a:cxnLst/>
          <a:rect l="0" t="0" r="0" b="0"/>
          <a:pathLst>
            <a:path>
              <a:moveTo>
                <a:pt x="0" y="20039"/>
              </a:moveTo>
              <a:lnTo>
                <a:pt x="1153371" y="20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293411" y="827821"/>
        <a:ext cx="57668" cy="57668"/>
      </dsp:txXfrm>
    </dsp:sp>
    <dsp:sp modelId="{479A57B4-3973-48D5-A299-9BB84C566A7B}">
      <dsp:nvSpPr>
        <dsp:cNvPr id="0" name=""/>
        <dsp:cNvSpPr/>
      </dsp:nvSpPr>
      <dsp:spPr>
        <a:xfrm>
          <a:off x="4836939" y="826698"/>
          <a:ext cx="2015163" cy="580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只需直流電即可動作</a:t>
          </a:r>
        </a:p>
      </dsp:txBody>
      <dsp:txXfrm>
        <a:off x="4853930" y="843689"/>
        <a:ext cx="1981181" cy="546149"/>
      </dsp:txXfrm>
    </dsp:sp>
    <dsp:sp modelId="{D919F1BA-657A-417B-BB5D-DFB2B6CC9345}">
      <dsp:nvSpPr>
        <dsp:cNvPr id="0" name=""/>
        <dsp:cNvSpPr/>
      </dsp:nvSpPr>
      <dsp:spPr>
        <a:xfrm rot="4488738">
          <a:off x="1223497" y="2332221"/>
          <a:ext cx="1238577" cy="40078"/>
        </a:xfrm>
        <a:custGeom>
          <a:avLst/>
          <a:gdLst/>
          <a:ahLst/>
          <a:cxnLst/>
          <a:rect l="0" t="0" r="0" b="0"/>
          <a:pathLst>
            <a:path>
              <a:moveTo>
                <a:pt x="0" y="20039"/>
              </a:moveTo>
              <a:lnTo>
                <a:pt x="1238577" y="20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1811821" y="2321296"/>
        <a:ext cx="61928" cy="61928"/>
      </dsp:txXfrm>
    </dsp:sp>
    <dsp:sp modelId="{93A3170A-6F67-4B23-A1BD-C91B0449A29F}">
      <dsp:nvSpPr>
        <dsp:cNvPr id="0" name=""/>
        <dsp:cNvSpPr/>
      </dsp:nvSpPr>
      <dsp:spPr>
        <a:xfrm>
          <a:off x="2005028" y="2490452"/>
          <a:ext cx="1837864" cy="918932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/>
            <a:t>他激式</a:t>
          </a:r>
          <a:r>
            <a:rPr lang="en-US" altLang="zh-TW" sz="2400" kern="1200" dirty="0"/>
            <a:t>(</a:t>
          </a:r>
          <a:r>
            <a:rPr lang="zh-TW" altLang="en-US" sz="2400" kern="1200" dirty="0"/>
            <a:t>無源</a:t>
          </a:r>
          <a:r>
            <a:rPr lang="en-US" altLang="zh-TW" sz="2400" kern="1200" dirty="0"/>
            <a:t>)</a:t>
          </a:r>
          <a:endParaRPr lang="zh-TW" altLang="en-US" sz="2400" kern="1200" dirty="0"/>
        </a:p>
      </dsp:txBody>
      <dsp:txXfrm>
        <a:off x="2031943" y="2517367"/>
        <a:ext cx="1784034" cy="865102"/>
      </dsp:txXfrm>
    </dsp:sp>
    <dsp:sp modelId="{BCB57EF6-7EB2-47F5-8433-0958407268AE}">
      <dsp:nvSpPr>
        <dsp:cNvPr id="0" name=""/>
        <dsp:cNvSpPr/>
      </dsp:nvSpPr>
      <dsp:spPr>
        <a:xfrm rot="19752678">
          <a:off x="3762107" y="2636476"/>
          <a:ext cx="1146391" cy="40078"/>
        </a:xfrm>
        <a:custGeom>
          <a:avLst/>
          <a:gdLst/>
          <a:ahLst/>
          <a:cxnLst/>
          <a:rect l="0" t="0" r="0" b="0"/>
          <a:pathLst>
            <a:path>
              <a:moveTo>
                <a:pt x="0" y="20039"/>
              </a:moveTo>
              <a:lnTo>
                <a:pt x="1146391" y="20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06643" y="2627855"/>
        <a:ext cx="57319" cy="57319"/>
      </dsp:txXfrm>
    </dsp:sp>
    <dsp:sp modelId="{9D2E0F04-41DD-4245-8A82-F0DFB411A4D3}">
      <dsp:nvSpPr>
        <dsp:cNvPr id="0" name=""/>
        <dsp:cNvSpPr/>
      </dsp:nvSpPr>
      <dsp:spPr>
        <a:xfrm>
          <a:off x="4827713" y="2042813"/>
          <a:ext cx="2117753" cy="640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內無驅動電路</a:t>
          </a:r>
        </a:p>
      </dsp:txBody>
      <dsp:txXfrm>
        <a:off x="4846475" y="2061575"/>
        <a:ext cx="2080229" cy="603072"/>
      </dsp:txXfrm>
    </dsp:sp>
    <dsp:sp modelId="{16E45A51-8383-40F3-A1EC-E21526FE07C3}">
      <dsp:nvSpPr>
        <dsp:cNvPr id="0" name=""/>
        <dsp:cNvSpPr/>
      </dsp:nvSpPr>
      <dsp:spPr>
        <a:xfrm rot="2455277">
          <a:off x="3673882" y="3382867"/>
          <a:ext cx="1383123" cy="40078"/>
        </a:xfrm>
        <a:custGeom>
          <a:avLst/>
          <a:gdLst/>
          <a:ahLst/>
          <a:cxnLst/>
          <a:rect l="0" t="0" r="0" b="0"/>
          <a:pathLst>
            <a:path>
              <a:moveTo>
                <a:pt x="0" y="20039"/>
              </a:moveTo>
              <a:lnTo>
                <a:pt x="1383123" y="20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30866" y="3368328"/>
        <a:ext cx="69156" cy="69156"/>
      </dsp:txXfrm>
    </dsp:sp>
    <dsp:sp modelId="{82439CE1-AD3E-4328-AF6B-90CF2A3C9EEC}">
      <dsp:nvSpPr>
        <dsp:cNvPr id="0" name=""/>
        <dsp:cNvSpPr/>
      </dsp:nvSpPr>
      <dsp:spPr>
        <a:xfrm>
          <a:off x="4887995" y="3619223"/>
          <a:ext cx="2101506" cy="473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聲音頻率可控</a:t>
          </a:r>
        </a:p>
      </dsp:txBody>
      <dsp:txXfrm>
        <a:off x="4901859" y="3633087"/>
        <a:ext cx="2073778" cy="445614"/>
      </dsp:txXfrm>
    </dsp:sp>
    <dsp:sp modelId="{849FF8CD-7B0D-4DAA-B96A-6A3EB9849261}">
      <dsp:nvSpPr>
        <dsp:cNvPr id="0" name=""/>
        <dsp:cNvSpPr/>
      </dsp:nvSpPr>
      <dsp:spPr>
        <a:xfrm rot="721322">
          <a:off x="3831775" y="3035463"/>
          <a:ext cx="1013818" cy="40078"/>
        </a:xfrm>
        <a:custGeom>
          <a:avLst/>
          <a:gdLst/>
          <a:ahLst/>
          <a:cxnLst/>
          <a:rect l="0" t="0" r="0" b="0"/>
          <a:pathLst>
            <a:path>
              <a:moveTo>
                <a:pt x="0" y="20039"/>
              </a:moveTo>
              <a:lnTo>
                <a:pt x="1013818" y="200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4313339" y="3030156"/>
        <a:ext cx="50690" cy="50690"/>
      </dsp:txXfrm>
    </dsp:sp>
    <dsp:sp modelId="{61FBD921-FA4E-452B-B7D2-EE2849FB82DA}">
      <dsp:nvSpPr>
        <dsp:cNvPr id="0" name=""/>
        <dsp:cNvSpPr/>
      </dsp:nvSpPr>
      <dsp:spPr>
        <a:xfrm>
          <a:off x="4834476" y="2849479"/>
          <a:ext cx="2273898" cy="6232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/>
            <a:t>需加入交流電源及動作訊號才可動作</a:t>
          </a:r>
        </a:p>
      </dsp:txBody>
      <dsp:txXfrm>
        <a:off x="4852729" y="2867732"/>
        <a:ext cx="2237392" cy="586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oods.ruten.com.tw/item/show?21537607828784" TargetMode="External"/><Relationship Id="rId2" Type="http://schemas.openxmlformats.org/officeDocument/2006/relationships/hyperlink" Target="http://www.cpu.com.tw/kh/elec/buzz/buzz-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認識蜂鳴器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有源</a:t>
            </a:r>
            <a:r>
              <a:rPr lang="en-US" altLang="zh-TW" dirty="0"/>
              <a:t>VS</a:t>
            </a:r>
            <a:r>
              <a:rPr lang="zh-TW" altLang="en-US" dirty="0"/>
              <a:t>無源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有源蜂鳴器特點：</a:t>
            </a:r>
          </a:p>
          <a:p>
            <a:pPr lvl="1"/>
            <a:r>
              <a:rPr lang="zh-TW" altLang="en-US" dirty="0"/>
              <a:t>有源蜂鳴器內部帶震盪源，所以只要一通電就會叫。</a:t>
            </a:r>
          </a:p>
          <a:p>
            <a:pPr lvl="1"/>
            <a:r>
              <a:rPr lang="zh-TW" altLang="en-US" dirty="0"/>
              <a:t>程式控制方便，單片機一個高低電平就可以讓其發出聲音，而無源蜂鳴器卻做不到。</a:t>
            </a:r>
          </a:p>
          <a:p>
            <a:endParaRPr lang="en-US" altLang="zh-TW" dirty="0"/>
          </a:p>
          <a:p>
            <a:r>
              <a:rPr lang="zh-TW" altLang="en-US" dirty="0"/>
              <a:t>無源蜂鳴器特點：</a:t>
            </a:r>
          </a:p>
          <a:p>
            <a:pPr lvl="1"/>
            <a:r>
              <a:rPr lang="zh-TW" altLang="en-US" dirty="0"/>
              <a:t>無源內部不帶震盪源，所以如果用直流信號無法令其鳴叫。必須用</a:t>
            </a:r>
            <a:r>
              <a:rPr lang="en-US" altLang="zh-TW" dirty="0"/>
              <a:t>2K~5K</a:t>
            </a:r>
            <a:r>
              <a:rPr lang="zh-TW" altLang="en-US" dirty="0"/>
              <a:t>的方波去驅動它</a:t>
            </a:r>
          </a:p>
          <a:p>
            <a:pPr lvl="1"/>
            <a:r>
              <a:rPr lang="zh-TW" altLang="en-US" dirty="0"/>
              <a:t>聲音頻率可控，可以做出音階的效果。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7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資料來源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http://www.cpu.com.tw/kh/elec/buzz/buzz-s.html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http://goods.ruten.com.tw/item/show?21537607828784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47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多為圓形。</a:t>
            </a:r>
            <a:endParaRPr lang="en-US" altLang="zh-TW" dirty="0"/>
          </a:p>
          <a:p>
            <a:r>
              <a:rPr lang="zh-TW" altLang="en-US" dirty="0"/>
              <a:t>有兩隻腳，分</a:t>
            </a:r>
            <a:r>
              <a:rPr lang="zh-TW" altLang="en-US" dirty="0">
                <a:solidFill>
                  <a:srgbClr val="FF0000"/>
                </a:solidFill>
              </a:rPr>
              <a:t>正極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負極</a:t>
            </a:r>
            <a:r>
              <a:rPr lang="zh-TW" altLang="en-US" dirty="0"/>
              <a:t>，正極上方有        符號。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693" y="1961747"/>
            <a:ext cx="597871" cy="56535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588" y="2798006"/>
            <a:ext cx="3009900" cy="28289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07" y="2874206"/>
            <a:ext cx="16764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3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連接方式一：控制音量大小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671816" cy="4873752"/>
          </a:xfrm>
        </p:spPr>
        <p:txBody>
          <a:bodyPr/>
          <a:lstStyle/>
          <a:p>
            <a:r>
              <a:rPr lang="zh-TW" altLang="en-US" dirty="0"/>
              <a:t>使用</a:t>
            </a:r>
            <a:r>
              <a:rPr lang="zh-TW" altLang="en-US" dirty="0">
                <a:solidFill>
                  <a:srgbClr val="FF0000"/>
                </a:solidFill>
              </a:rPr>
              <a:t>模擬類比輸出</a:t>
            </a:r>
            <a:r>
              <a:rPr lang="zh-TW" altLang="en-US" dirty="0"/>
              <a:t>的腳位（例如：數位腳位</a:t>
            </a:r>
            <a:r>
              <a:rPr lang="en-US" altLang="zh-TW" dirty="0"/>
              <a:t>9</a:t>
            </a:r>
            <a:r>
              <a:rPr lang="zh-TW" altLang="en-US" dirty="0"/>
              <a:t>）。</a:t>
            </a:r>
            <a:endParaRPr lang="en-US" altLang="zh-TW" dirty="0"/>
          </a:p>
          <a:p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/>
              <a:t>S</a:t>
            </a:r>
          </a:p>
          <a:p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/>
              <a:t>V</a:t>
            </a:r>
          </a:p>
          <a:p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/>
              <a:t>G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7" name="圖片 6" descr="fff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153" y="2030900"/>
            <a:ext cx="5716302" cy="48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2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設定腳位</a:t>
            </a:r>
            <a:r>
              <a:rPr lang="en-US" altLang="zh-TW" dirty="0"/>
              <a:t>9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將腳位</a:t>
            </a:r>
            <a:r>
              <a:rPr lang="en-US" altLang="zh-TW" dirty="0"/>
              <a:t>9</a:t>
            </a:r>
            <a:r>
              <a:rPr lang="zh-TW" altLang="en-US" dirty="0"/>
              <a:t>的輸出值設為</a:t>
            </a:r>
            <a:r>
              <a:rPr lang="en-US" altLang="zh-TW" dirty="0"/>
              <a:t>100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418" y="3414840"/>
            <a:ext cx="4258760" cy="215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8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連接方式二：調整音調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671816" cy="4873752"/>
          </a:xfrm>
        </p:spPr>
        <p:txBody>
          <a:bodyPr/>
          <a:lstStyle/>
          <a:p>
            <a:r>
              <a:rPr lang="zh-TW" altLang="en-US" dirty="0"/>
              <a:t>使用數位腳位（例如：數位腳位</a:t>
            </a:r>
            <a:r>
              <a:rPr lang="en-US" altLang="zh-TW" dirty="0"/>
              <a:t>8</a:t>
            </a:r>
            <a:r>
              <a:rPr lang="zh-TW" altLang="en-US" dirty="0"/>
              <a:t>）。</a:t>
            </a:r>
            <a:endParaRPr lang="en-US" altLang="zh-TW" dirty="0"/>
          </a:p>
          <a:p>
            <a:r>
              <a:rPr lang="en-US" altLang="zh-TW" dirty="0"/>
              <a:t>S</a:t>
            </a:r>
            <a:r>
              <a:rPr lang="zh-TW" altLang="en-US" dirty="0"/>
              <a:t>接</a:t>
            </a:r>
            <a:r>
              <a:rPr lang="en-US" altLang="zh-TW" dirty="0"/>
              <a:t>S</a:t>
            </a:r>
          </a:p>
          <a:p>
            <a:r>
              <a:rPr lang="en-US" altLang="zh-TW" dirty="0"/>
              <a:t>V</a:t>
            </a:r>
            <a:r>
              <a:rPr lang="zh-TW" altLang="en-US" dirty="0"/>
              <a:t>接</a:t>
            </a:r>
            <a:r>
              <a:rPr lang="en-US" altLang="zh-TW" dirty="0"/>
              <a:t>V</a:t>
            </a:r>
          </a:p>
          <a:p>
            <a:r>
              <a:rPr lang="en-US" altLang="zh-TW" dirty="0"/>
              <a:t>G</a:t>
            </a:r>
            <a:r>
              <a:rPr lang="zh-TW" altLang="en-US" dirty="0"/>
              <a:t>接</a:t>
            </a:r>
            <a:r>
              <a:rPr lang="en-US" altLang="zh-TW" dirty="0"/>
              <a:t>G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5CC324D4-E696-4E00-92C5-C69DA99C993C}"/>
              </a:ext>
            </a:extLst>
          </p:cNvPr>
          <p:cNvGrpSpPr/>
          <p:nvPr/>
        </p:nvGrpSpPr>
        <p:grpSpPr>
          <a:xfrm>
            <a:off x="4409224" y="2273363"/>
            <a:ext cx="5599863" cy="4104520"/>
            <a:chOff x="4341867" y="2224377"/>
            <a:chExt cx="5599863" cy="4104520"/>
          </a:xfrm>
        </p:grpSpPr>
        <p:pic>
          <p:nvPicPr>
            <p:cNvPr id="6" name="圖片 5" descr="1216.png">
              <a:extLst>
                <a:ext uri="{FF2B5EF4-FFF2-40B4-BE49-F238E27FC236}">
                  <a16:creationId xmlns:a16="http://schemas.microsoft.com/office/drawing/2014/main" id="{9C7B84D7-6045-4762-9D15-EDCC0B68C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4068232" y="2498012"/>
              <a:ext cx="4104520" cy="3557249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2D43E1A1-C43D-46B3-8455-BF0788E1E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6396" y="2824843"/>
              <a:ext cx="1125334" cy="1847850"/>
            </a:xfrm>
            <a:prstGeom prst="rect">
              <a:avLst/>
            </a:prstGeom>
          </p:spPr>
        </p:pic>
        <p:cxnSp>
          <p:nvCxnSpPr>
            <p:cNvPr id="22" name="接點: 肘形 21">
              <a:extLst>
                <a:ext uri="{FF2B5EF4-FFF2-40B4-BE49-F238E27FC236}">
                  <a16:creationId xmlns:a16="http://schemas.microsoft.com/office/drawing/2014/main" id="{10B2B6C4-3B11-4C66-AF97-E618AA534CE7}"/>
                </a:ext>
              </a:extLst>
            </p:cNvPr>
            <p:cNvCxnSpPr>
              <a:cxnSpLocks/>
            </p:cNvCxnSpPr>
            <p:nvPr/>
          </p:nvCxnSpPr>
          <p:spPr>
            <a:xfrm>
              <a:off x="6855126" y="4509357"/>
              <a:ext cx="2590953" cy="1452640"/>
            </a:xfrm>
            <a:prstGeom prst="bentConnector3">
              <a:avLst>
                <a:gd name="adj1" fmla="val -102"/>
              </a:avLst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接點: 肘形 27">
              <a:extLst>
                <a:ext uri="{FF2B5EF4-FFF2-40B4-BE49-F238E27FC236}">
                  <a16:creationId xmlns:a16="http://schemas.microsoft.com/office/drawing/2014/main" id="{677324C8-201D-45B2-BF7F-E5CA6C2E1814}"/>
                </a:ext>
              </a:extLst>
            </p:cNvPr>
            <p:cNvCxnSpPr>
              <a:cxnSpLocks/>
            </p:cNvCxnSpPr>
            <p:nvPr/>
          </p:nvCxnSpPr>
          <p:spPr>
            <a:xfrm>
              <a:off x="6675568" y="4523064"/>
              <a:ext cx="2977448" cy="1732194"/>
            </a:xfrm>
            <a:prstGeom prst="bentConnector3">
              <a:avLst>
                <a:gd name="adj1" fmla="val 369"/>
              </a:avLst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接點: 肘形 38">
              <a:extLst>
                <a:ext uri="{FF2B5EF4-FFF2-40B4-BE49-F238E27FC236}">
                  <a16:creationId xmlns:a16="http://schemas.microsoft.com/office/drawing/2014/main" id="{67100387-99F4-435D-B726-0BD7E9E5FD43}"/>
                </a:ext>
              </a:extLst>
            </p:cNvPr>
            <p:cNvCxnSpPr>
              <a:cxnSpLocks/>
            </p:cNvCxnSpPr>
            <p:nvPr/>
          </p:nvCxnSpPr>
          <p:spPr>
            <a:xfrm>
              <a:off x="6996010" y="4523064"/>
              <a:ext cx="2131661" cy="1210986"/>
            </a:xfrm>
            <a:prstGeom prst="bentConnector3">
              <a:avLst>
                <a:gd name="adj1" fmla="val 1359"/>
              </a:avLst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522CC4A8-5EBA-4336-AB19-0C02B3209DB8}"/>
                </a:ext>
              </a:extLst>
            </p:cNvPr>
            <p:cNvCxnSpPr/>
            <p:nvPr/>
          </p:nvCxnSpPr>
          <p:spPr>
            <a:xfrm>
              <a:off x="9143999" y="4635086"/>
              <a:ext cx="0" cy="1098964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>
              <a:extLst>
                <a:ext uri="{FF2B5EF4-FFF2-40B4-BE49-F238E27FC236}">
                  <a16:creationId xmlns:a16="http://schemas.microsoft.com/office/drawing/2014/main" id="{5AE529E7-CA75-4473-932E-C4C380BA2D2C}"/>
                </a:ext>
              </a:extLst>
            </p:cNvPr>
            <p:cNvCxnSpPr>
              <a:cxnSpLocks/>
            </p:cNvCxnSpPr>
            <p:nvPr/>
          </p:nvCxnSpPr>
          <p:spPr>
            <a:xfrm>
              <a:off x="9360953" y="4650978"/>
              <a:ext cx="0" cy="1311019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>
              <a:extLst>
                <a:ext uri="{FF2B5EF4-FFF2-40B4-BE49-F238E27FC236}">
                  <a16:creationId xmlns:a16="http://schemas.microsoft.com/office/drawing/2014/main" id="{D0850CC2-4E36-41A8-B7BC-F15FD3722C77}"/>
                </a:ext>
              </a:extLst>
            </p:cNvPr>
            <p:cNvCxnSpPr>
              <a:cxnSpLocks/>
            </p:cNvCxnSpPr>
            <p:nvPr/>
          </p:nvCxnSpPr>
          <p:spPr>
            <a:xfrm>
              <a:off x="9588613" y="4672693"/>
              <a:ext cx="0" cy="1582565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4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範例程式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設定腳位</a:t>
            </a:r>
            <a:r>
              <a:rPr lang="en-US" altLang="zh-TW" dirty="0"/>
              <a:t>8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設定腳位</a:t>
            </a:r>
            <a:r>
              <a:rPr lang="en-US" altLang="zh-TW" dirty="0"/>
              <a:t>8</a:t>
            </a:r>
            <a:r>
              <a:rPr lang="zh-TW" altLang="en-US" dirty="0"/>
              <a:t>播放音調，頻率為</a:t>
            </a:r>
            <a:r>
              <a:rPr lang="en-US" altLang="zh-TW" dirty="0"/>
              <a:t>C2</a:t>
            </a:r>
            <a:r>
              <a:rPr lang="zh-TW" altLang="en-US" dirty="0"/>
              <a:t>（中音</a:t>
            </a:r>
            <a:r>
              <a:rPr lang="en-US" altLang="zh-TW" dirty="0"/>
              <a:t>Do</a:t>
            </a:r>
            <a:r>
              <a:rPr lang="zh-TW" altLang="en-US" dirty="0"/>
              <a:t>），持續</a:t>
            </a:r>
            <a:r>
              <a:rPr lang="en-US" altLang="zh-TW" dirty="0"/>
              <a:t>0.5</a:t>
            </a:r>
            <a:r>
              <a:rPr lang="zh-TW" altLang="en-US" dirty="0"/>
              <a:t>秒（</a:t>
            </a:r>
            <a:r>
              <a:rPr lang="en-US" altLang="zh-TW" dirty="0"/>
              <a:t>500</a:t>
            </a:r>
            <a:r>
              <a:rPr lang="zh-TW" altLang="en-US" dirty="0"/>
              <a:t>毫秒）。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2695665-60F5-48B9-BC5B-731987B65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799" y="3368182"/>
            <a:ext cx="7418401" cy="236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21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56D7F770-C4F2-459B-8106-184834754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補充說明</a:t>
            </a:r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B3C9282A-F3AE-416E-8866-DCCAD0CDAD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81470B5-A3EB-4D07-93CF-99FCAA9E501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9200" y="5734050"/>
            <a:ext cx="8128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853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蜂鳴器可分為</a:t>
            </a:r>
            <a:r>
              <a:rPr lang="zh-TW" altLang="en-US" dirty="0">
                <a:solidFill>
                  <a:srgbClr val="FF0000"/>
                </a:solidFill>
              </a:rPr>
              <a:t>電磁式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FF0000"/>
                </a:solidFill>
              </a:rPr>
              <a:t>壓電式</a:t>
            </a:r>
            <a:r>
              <a:rPr lang="zh-TW" altLang="en-US" dirty="0"/>
              <a:t>兩種。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aphicFrame>
        <p:nvGraphicFramePr>
          <p:cNvPr id="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122057"/>
              </p:ext>
            </p:extLst>
          </p:nvPr>
        </p:nvGraphicFramePr>
        <p:xfrm>
          <a:off x="2155179" y="2249587"/>
          <a:ext cx="7293621" cy="4224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41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無論電磁式或壓電式依其驅動方式又分為兩種：自激式與他激式。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36310"/>
              </p:ext>
            </p:extLst>
          </p:nvPr>
        </p:nvGraphicFramePr>
        <p:xfrm>
          <a:off x="2179455" y="2346691"/>
          <a:ext cx="7269345" cy="4127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6412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233</TotalTime>
  <Words>378</Words>
  <Application>Microsoft Office PowerPoint</Application>
  <PresentationFormat>寬螢幕</PresentationFormat>
  <Paragraphs>65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Century Schoolbook</vt:lpstr>
      <vt:lpstr>Wingdings</vt:lpstr>
      <vt:lpstr>Wingdings 2</vt:lpstr>
      <vt:lpstr>佈景主題1</vt:lpstr>
      <vt:lpstr>認識蜂鳴器</vt:lpstr>
      <vt:lpstr>外形</vt:lpstr>
      <vt:lpstr>連接方式一：控制音量大小</vt:lpstr>
      <vt:lpstr>範例程式</vt:lpstr>
      <vt:lpstr>連接方式二：調整音調</vt:lpstr>
      <vt:lpstr>範例程式</vt:lpstr>
      <vt:lpstr>補充說明</vt:lpstr>
      <vt:lpstr>原理</vt:lpstr>
      <vt:lpstr>原理</vt:lpstr>
      <vt:lpstr>有源VS無源</vt:lpstr>
      <vt:lpstr>資料來源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36</cp:revision>
  <dcterms:created xsi:type="dcterms:W3CDTF">2016-08-03T01:20:23Z</dcterms:created>
  <dcterms:modified xsi:type="dcterms:W3CDTF">2017-12-30T06:24:43Z</dcterms:modified>
</cp:coreProperties>
</file>