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2" r:id="rId8"/>
    <p:sldId id="257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隨機生成顏色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模組一個。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3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7" name="內容版面配置區 6" descr="GRB2.png">
            <a:extLst>
              <a:ext uri="{FF2B5EF4-FFF2-40B4-BE49-F238E27FC236}">
                <a16:creationId xmlns:a16="http://schemas.microsoft.com/office/drawing/2014/main" id="{EDE68802-B1DB-4AA7-AD70-71C673EF1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051" t="35012" r="3363" b="29642"/>
          <a:stretch/>
        </p:blipFill>
        <p:spPr>
          <a:xfrm>
            <a:off x="4751616" y="2449285"/>
            <a:ext cx="2392134" cy="286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/>
              <a:t>將全彩</a:t>
            </a:r>
            <a:r>
              <a:rPr lang="en-US" altLang="zh-TW" sz="2000" dirty="0"/>
              <a:t>LED</a:t>
            </a:r>
            <a:r>
              <a:rPr lang="zh-TW" altLang="en-US" sz="2000" dirty="0"/>
              <a:t>模組以排線的方式，與擴充板上的</a:t>
            </a:r>
            <a:r>
              <a:rPr lang="en-US" altLang="zh-TW" sz="2000" dirty="0"/>
              <a:t>RGB</a:t>
            </a:r>
            <a:r>
              <a:rPr lang="zh-TW" altLang="en-US" sz="2000" dirty="0"/>
              <a:t> </a:t>
            </a:r>
            <a:r>
              <a:rPr lang="en-US" altLang="zh-TW" sz="2000" dirty="0"/>
              <a:t>4pin</a:t>
            </a:r>
            <a:r>
              <a:rPr lang="zh-TW" altLang="en-US" sz="2000" dirty="0"/>
              <a:t>的腳位連接（分別為數位腳位</a:t>
            </a:r>
            <a:r>
              <a:rPr lang="en-US" altLang="zh-TW" sz="2000" dirty="0"/>
              <a:t>9</a:t>
            </a:r>
            <a:r>
              <a:rPr lang="zh-TW" altLang="en-US" sz="2000" dirty="0"/>
              <a:t>、</a:t>
            </a:r>
            <a:r>
              <a:rPr lang="en-US" altLang="zh-TW" sz="2000" dirty="0"/>
              <a:t>6</a:t>
            </a:r>
            <a:r>
              <a:rPr lang="zh-TW" altLang="en-US" sz="2000" dirty="0"/>
              <a:t>、</a:t>
            </a:r>
            <a:r>
              <a:rPr lang="en-US" altLang="zh-TW" sz="2000" dirty="0"/>
              <a:t>5</a:t>
            </a:r>
            <a:r>
              <a:rPr lang="zh-TW" altLang="en-US" sz="2000" dirty="0"/>
              <a:t>與─）。</a:t>
            </a: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pPr marL="0" indent="0">
              <a:buNone/>
            </a:pPr>
            <a:br>
              <a:rPr lang="en-US" altLang="zh-TW" sz="2000" dirty="0"/>
            </a:br>
            <a:endParaRPr lang="zh-TW" altLang="en-US" dirty="0"/>
          </a:p>
        </p:txBody>
      </p:sp>
      <p:pic>
        <p:nvPicPr>
          <p:cNvPr id="10" name="圖片 9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2079861"/>
            <a:ext cx="5221356" cy="45251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930887" y="3935896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sp>
        <p:nvSpPr>
          <p:cNvPr id="13" name="矩形 12"/>
          <p:cNvSpPr/>
          <p:nvPr/>
        </p:nvSpPr>
        <p:spPr>
          <a:xfrm>
            <a:off x="6387548" y="3949149"/>
            <a:ext cx="1364974" cy="5168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28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B</a:t>
            </a:r>
            <a:r>
              <a:rPr lang="zh-TW" altLang="en-US" dirty="0"/>
              <a:t>（藍色）接擴充板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00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內容版面配置區 6" descr="GRB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68985" y="1600201"/>
            <a:ext cx="6092031" cy="4873625"/>
          </a:xfr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A95BFFC1-1CFF-40A8-B17A-3701D6F8E787}"/>
              </a:ext>
            </a:extLst>
          </p:cNvPr>
          <p:cNvSpPr txBox="1"/>
          <p:nvPr/>
        </p:nvSpPr>
        <p:spPr>
          <a:xfrm>
            <a:off x="5383819" y="291536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428903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3315EC4-B6D4-443F-81BF-CD83DD092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225" y="1894518"/>
            <a:ext cx="5064959" cy="436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85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86</TotalTime>
  <Words>111</Words>
  <Application>Microsoft Office PowerPoint</Application>
  <PresentationFormat>寬螢幕</PresentationFormat>
  <Paragraphs>28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Century Schoolbook</vt:lpstr>
      <vt:lpstr>Wingdings</vt:lpstr>
      <vt:lpstr>Wingdings 2</vt:lpstr>
      <vt:lpstr>佈景主題1</vt:lpstr>
      <vt:lpstr>隨機生成顏色</vt:lpstr>
      <vt:lpstr>連接方式</vt:lpstr>
      <vt:lpstr>器材說明</vt:lpstr>
      <vt:lpstr>連接方式</vt:lpstr>
      <vt:lpstr>連接方式</vt:lpstr>
      <vt:lpstr>連接方式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25</cp:revision>
  <dcterms:created xsi:type="dcterms:W3CDTF">2016-08-03T01:20:23Z</dcterms:created>
  <dcterms:modified xsi:type="dcterms:W3CDTF">2017-08-27T00:27:25Z</dcterms:modified>
</cp:coreProperties>
</file>