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65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2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23900"/>
            <a:ext cx="9956800" cy="693738"/>
          </a:xfrm>
        </p:spPr>
        <p:txBody>
          <a:bodyPr/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60" y="6512868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（宜蘭縣版學生資訊課程教材）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調出想要的顏色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65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連接方式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1201400" y="601980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6616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器材說明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全彩</a:t>
            </a:r>
            <a:r>
              <a:rPr lang="en-US" altLang="zh-TW" dirty="0"/>
              <a:t>LED</a:t>
            </a:r>
            <a:r>
              <a:rPr lang="zh-TW" altLang="en-US" dirty="0"/>
              <a:t>模組一個。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18737-88BB-47C6-91B1-F008DADC8C38}" type="slidenum">
              <a:rPr lang="zh-TW" altLang="en-US">
                <a:latin typeface="Century Schoolbook"/>
                <a:ea typeface="新細明體" panose="02020500000000000000" pitchFamily="18" charset="-120"/>
              </a:rPr>
              <a:pPr>
                <a:defRPr/>
              </a:pPr>
              <a:t>3</a:t>
            </a:fld>
            <a:endParaRPr lang="zh-TW" altLang="en-US" dirty="0">
              <a:latin typeface="Century Schoolbook"/>
              <a:ea typeface="新細明體" panose="02020500000000000000" pitchFamily="18" charset="-120"/>
            </a:endParaRPr>
          </a:p>
        </p:txBody>
      </p:sp>
      <p:pic>
        <p:nvPicPr>
          <p:cNvPr id="7" name="內容版面配置區 6" descr="GRB2.png">
            <a:extLst>
              <a:ext uri="{FF2B5EF4-FFF2-40B4-BE49-F238E27FC236}">
                <a16:creationId xmlns:a16="http://schemas.microsoft.com/office/drawing/2014/main" id="{EDE68802-B1DB-4AA7-AD70-71C673EF1C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051" t="35012" r="3363" b="29642"/>
          <a:stretch/>
        </p:blipFill>
        <p:spPr>
          <a:xfrm>
            <a:off x="4751616" y="2449285"/>
            <a:ext cx="2392134" cy="286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118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/>
              <a:t>將全彩</a:t>
            </a:r>
            <a:r>
              <a:rPr lang="en-US" altLang="zh-TW" sz="2000" dirty="0"/>
              <a:t>LED</a:t>
            </a:r>
            <a:r>
              <a:rPr lang="zh-TW" altLang="en-US" sz="2000" dirty="0"/>
              <a:t>模組以排線的方式，與擴充板上的</a:t>
            </a:r>
            <a:r>
              <a:rPr lang="en-US" altLang="zh-TW" sz="2000" dirty="0"/>
              <a:t>RGB</a:t>
            </a:r>
            <a:r>
              <a:rPr lang="zh-TW" altLang="en-US" sz="2000" dirty="0"/>
              <a:t> </a:t>
            </a:r>
            <a:r>
              <a:rPr lang="en-US" altLang="zh-TW" sz="2000" dirty="0"/>
              <a:t>4pin</a:t>
            </a:r>
            <a:r>
              <a:rPr lang="zh-TW" altLang="en-US" sz="2000" dirty="0"/>
              <a:t>的腳位連接（分別為數位腳位</a:t>
            </a:r>
            <a:r>
              <a:rPr lang="en-US" altLang="zh-TW" sz="2000" dirty="0"/>
              <a:t>9</a:t>
            </a:r>
            <a:r>
              <a:rPr lang="zh-TW" altLang="en-US" sz="2000" dirty="0"/>
              <a:t>、</a:t>
            </a:r>
            <a:r>
              <a:rPr lang="en-US" altLang="zh-TW" sz="2000" dirty="0"/>
              <a:t>6</a:t>
            </a:r>
            <a:r>
              <a:rPr lang="zh-TW" altLang="en-US" sz="2000" dirty="0"/>
              <a:t>、</a:t>
            </a:r>
            <a:r>
              <a:rPr lang="en-US" altLang="zh-TW" sz="2000" dirty="0"/>
              <a:t>5</a:t>
            </a:r>
            <a:r>
              <a:rPr lang="zh-TW" altLang="en-US" sz="2000" dirty="0"/>
              <a:t>與─）。</a:t>
            </a:r>
            <a:endParaRPr lang="en-US" altLang="zh-TW" sz="2000" dirty="0"/>
          </a:p>
          <a:p>
            <a:endParaRPr lang="en-US" altLang="zh-TW" sz="2000" dirty="0"/>
          </a:p>
          <a:p>
            <a:endParaRPr lang="en-US" altLang="zh-TW" sz="2000" dirty="0"/>
          </a:p>
          <a:p>
            <a:endParaRPr lang="en-US" altLang="zh-TW" sz="2000" dirty="0"/>
          </a:p>
          <a:p>
            <a:endParaRPr lang="en-US" altLang="zh-TW" sz="2000" dirty="0"/>
          </a:p>
          <a:p>
            <a:pPr marL="0" indent="0">
              <a:buNone/>
            </a:pPr>
            <a:br>
              <a:rPr lang="en-US" altLang="zh-TW" sz="2000" dirty="0"/>
            </a:br>
            <a:endParaRPr lang="zh-TW" altLang="en-US" dirty="0"/>
          </a:p>
        </p:txBody>
      </p:sp>
      <p:pic>
        <p:nvPicPr>
          <p:cNvPr id="10" name="圖片 9" descr="121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1" y="2079861"/>
            <a:ext cx="5221356" cy="4525173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6930887" y="3935896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965</a:t>
            </a:r>
            <a:r>
              <a:rPr lang="zh-TW" alt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－</a:t>
            </a:r>
          </a:p>
        </p:txBody>
      </p:sp>
      <p:sp>
        <p:nvSpPr>
          <p:cNvPr id="13" name="矩形 12"/>
          <p:cNvSpPr/>
          <p:nvPr/>
        </p:nvSpPr>
        <p:spPr>
          <a:xfrm>
            <a:off x="6387548" y="3949149"/>
            <a:ext cx="1364974" cy="51683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8281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R</a:t>
            </a:r>
            <a:r>
              <a:rPr lang="zh-TW" altLang="en-US" dirty="0"/>
              <a:t>（紅色）接擴充板</a:t>
            </a:r>
            <a:r>
              <a:rPr lang="en-US" altLang="zh-TW" dirty="0"/>
              <a:t>RGB</a:t>
            </a:r>
            <a:r>
              <a:rPr lang="zh-TW" altLang="en-US" dirty="0"/>
              <a:t>數位腳位</a:t>
            </a:r>
            <a:r>
              <a:rPr lang="en-US" altLang="zh-TW" dirty="0">
                <a:solidFill>
                  <a:srgbClr val="FF0000"/>
                </a:solidFill>
              </a:rPr>
              <a:t>6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en-US" altLang="zh-TW" dirty="0"/>
              <a:t>G</a:t>
            </a:r>
            <a:r>
              <a:rPr lang="zh-TW" altLang="en-US" dirty="0"/>
              <a:t>（綠色）接擴充板</a:t>
            </a:r>
            <a:r>
              <a:rPr lang="en-US" altLang="zh-TW" dirty="0"/>
              <a:t>RGB</a:t>
            </a:r>
            <a:r>
              <a:rPr lang="zh-TW" altLang="en-US" dirty="0"/>
              <a:t>數位腳位</a:t>
            </a:r>
            <a:r>
              <a:rPr lang="en-US" altLang="zh-TW" dirty="0">
                <a:solidFill>
                  <a:srgbClr val="FF0000"/>
                </a:solidFill>
              </a:rPr>
              <a:t>9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en-US" altLang="zh-TW" dirty="0"/>
              <a:t>B</a:t>
            </a:r>
            <a:r>
              <a:rPr lang="zh-TW" altLang="en-US" dirty="0"/>
              <a:t>（藍色）接擴充板</a:t>
            </a:r>
            <a:r>
              <a:rPr lang="en-US" altLang="zh-TW" dirty="0"/>
              <a:t>RGB</a:t>
            </a:r>
            <a:r>
              <a:rPr lang="zh-TW" altLang="en-US" dirty="0"/>
              <a:t>數位腳位</a:t>
            </a:r>
            <a:r>
              <a:rPr lang="en-US" altLang="zh-TW" dirty="0">
                <a:solidFill>
                  <a:srgbClr val="FF0000"/>
                </a:solidFill>
              </a:rPr>
              <a:t>5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en-US" altLang="zh-TW" dirty="0"/>
              <a:t>GND</a:t>
            </a:r>
            <a:r>
              <a:rPr lang="zh-TW" altLang="en-US" dirty="0"/>
              <a:t>接擴充板</a:t>
            </a:r>
            <a:r>
              <a:rPr lang="en-US" altLang="zh-TW" dirty="0"/>
              <a:t>RGB</a:t>
            </a:r>
            <a:r>
              <a:rPr lang="zh-TW" altLang="en-US" dirty="0"/>
              <a:t>腳位</a:t>
            </a:r>
            <a:r>
              <a:rPr lang="zh-TW" altLang="en-US" dirty="0">
                <a:solidFill>
                  <a:srgbClr val="FF0000"/>
                </a:solidFill>
              </a:rPr>
              <a:t>─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4006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7" name="內容版面配置區 6" descr="GRB2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668985" y="1600201"/>
            <a:ext cx="6092031" cy="4873625"/>
          </a:xfr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A95BFFC1-1CFF-40A8-B17A-3701D6F8E787}"/>
              </a:ext>
            </a:extLst>
          </p:cNvPr>
          <p:cNvSpPr txBox="1"/>
          <p:nvPr/>
        </p:nvSpPr>
        <p:spPr>
          <a:xfrm>
            <a:off x="5383819" y="2915360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965</a:t>
            </a:r>
            <a:r>
              <a:rPr lang="zh-TW" alt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－</a:t>
            </a:r>
          </a:p>
        </p:txBody>
      </p:sp>
    </p:spTree>
    <p:extLst>
      <p:ext uri="{BB962C8B-B14F-4D97-AF65-F5344CB8AC3E}">
        <p14:creationId xmlns:p14="http://schemas.microsoft.com/office/powerpoint/2010/main" val="4289034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程式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9972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共陰全彩</a:t>
            </a:r>
            <a:r>
              <a:rPr lang="en-US" altLang="zh-TW" dirty="0"/>
              <a:t>LED</a:t>
            </a:r>
            <a:r>
              <a:rPr lang="zh-TW" altLang="en-US" dirty="0"/>
              <a:t>程式範例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918262" y="1771650"/>
            <a:ext cx="3669738" cy="4873752"/>
          </a:xfrm>
        </p:spPr>
        <p:txBody>
          <a:bodyPr/>
          <a:lstStyle/>
          <a:p>
            <a:r>
              <a:rPr lang="zh-TW" altLang="en-US" dirty="0"/>
              <a:t>設定紅色、綠色、藍色的輸出值分別設成：</a:t>
            </a:r>
            <a:r>
              <a:rPr lang="en-US" altLang="zh-TW" dirty="0"/>
              <a:t>154, 205, 50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zh-TW" altLang="en-US" dirty="0"/>
              <a:t>可以混出           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777" y="3059244"/>
            <a:ext cx="666750" cy="247650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A4B5D207-2C1B-4FC3-BF7F-F17EB1FEA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075" y="1908400"/>
            <a:ext cx="3367394" cy="34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921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169</TotalTime>
  <Words>142</Words>
  <Application>Microsoft Office PowerPoint</Application>
  <PresentationFormat>寬螢幕</PresentationFormat>
  <Paragraphs>30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Arial</vt:lpstr>
      <vt:lpstr>Century Schoolbook</vt:lpstr>
      <vt:lpstr>Wingdings</vt:lpstr>
      <vt:lpstr>Wingdings 2</vt:lpstr>
      <vt:lpstr>佈景主題1</vt:lpstr>
      <vt:lpstr>調出想要的顏色</vt:lpstr>
      <vt:lpstr>連接方式</vt:lpstr>
      <vt:lpstr>器材說明</vt:lpstr>
      <vt:lpstr>連接方式</vt:lpstr>
      <vt:lpstr>連接方式</vt:lpstr>
      <vt:lpstr>連接方式</vt:lpstr>
      <vt:lpstr>程式</vt:lpstr>
      <vt:lpstr>共陰全彩LED程式範例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justina</dc:creator>
  <cp:lastModifiedBy>Justina</cp:lastModifiedBy>
  <cp:revision>33</cp:revision>
  <dcterms:created xsi:type="dcterms:W3CDTF">2016-08-03T01:20:23Z</dcterms:created>
  <dcterms:modified xsi:type="dcterms:W3CDTF">2017-08-26T23:54:59Z</dcterms:modified>
</cp:coreProperties>
</file>