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3" r:id="rId4"/>
    <p:sldId id="264" r:id="rId5"/>
    <p:sldId id="258" r:id="rId6"/>
    <p:sldId id="261" r:id="rId7"/>
    <p:sldId id="259" r:id="rId8"/>
    <p:sldId id="266" r:id="rId9"/>
    <p:sldId id="265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hart.com.hk/rgb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認識</a:t>
            </a:r>
            <a:r>
              <a:rPr lang="en-US" altLang="zh-TW" dirty="0"/>
              <a:t>RGB</a:t>
            </a:r>
            <a:r>
              <a:rPr lang="zh-TW" altLang="en-US" dirty="0"/>
              <a:t>全彩</a:t>
            </a:r>
            <a:r>
              <a:rPr lang="en-US" altLang="zh-TW" dirty="0"/>
              <a:t>LED</a:t>
            </a:r>
            <a:r>
              <a:rPr lang="zh-TW" altLang="en-US" dirty="0"/>
              <a:t>模組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外形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全彩</a:t>
            </a:r>
            <a:r>
              <a:rPr lang="en-US" altLang="zh-TW" dirty="0"/>
              <a:t>LED</a:t>
            </a:r>
            <a:r>
              <a:rPr lang="zh-TW" altLang="en-US" dirty="0"/>
              <a:t>模組是使用</a:t>
            </a:r>
            <a:r>
              <a:rPr lang="en-US" altLang="zh-TW" dirty="0"/>
              <a:t>SMD</a:t>
            </a:r>
            <a:r>
              <a:rPr lang="zh-TW" altLang="en-US" dirty="0"/>
              <a:t>元件製作，與一般常見的全彩</a:t>
            </a:r>
            <a:r>
              <a:rPr lang="en-US" altLang="zh-TW" dirty="0"/>
              <a:t>LED DIP</a:t>
            </a:r>
            <a:r>
              <a:rPr lang="zh-TW" altLang="en-US" dirty="0"/>
              <a:t>元件在外型上不同，但其原理相同。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grpSp>
        <p:nvGrpSpPr>
          <p:cNvPr id="11" name="群組 10"/>
          <p:cNvGrpSpPr/>
          <p:nvPr/>
        </p:nvGrpSpPr>
        <p:grpSpPr>
          <a:xfrm>
            <a:off x="6646259" y="3171826"/>
            <a:ext cx="2273862" cy="3096601"/>
            <a:chOff x="5122259" y="3171825"/>
            <a:chExt cx="2273862" cy="3096601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3651" y="3171825"/>
              <a:ext cx="1628775" cy="2562225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5761371" y="3398277"/>
              <a:ext cx="882190" cy="809581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5122259" y="5899094"/>
              <a:ext cx="22738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/>
                <a:t>全彩</a:t>
              </a:r>
              <a:r>
                <a:rPr lang="en-US" altLang="zh-TW" dirty="0"/>
                <a:t>LED SMD</a:t>
              </a:r>
              <a:r>
                <a:rPr lang="zh-TW" altLang="en-US" dirty="0"/>
                <a:t>模組</a:t>
              </a:r>
            </a:p>
          </p:txBody>
        </p:sp>
      </p:grpSp>
      <p:pic>
        <p:nvPicPr>
          <p:cNvPr id="12" name="圖片 11" descr="ledled.png"/>
          <p:cNvPicPr>
            <a:picLocks noChangeAspect="1"/>
          </p:cNvPicPr>
          <p:nvPr/>
        </p:nvPicPr>
        <p:blipFill>
          <a:blip r:embed="rId3"/>
          <a:srcRect l="14490" t="10745" r="25770" b="8483"/>
          <a:stretch>
            <a:fillRect/>
          </a:stretch>
        </p:blipFill>
        <p:spPr>
          <a:xfrm>
            <a:off x="3525080" y="3299792"/>
            <a:ext cx="1351721" cy="2332383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3101321" y="5918973"/>
            <a:ext cx="227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全彩</a:t>
            </a:r>
            <a:r>
              <a:rPr lang="en-US" altLang="zh-TW" dirty="0"/>
              <a:t>LED DIP</a:t>
            </a:r>
            <a:r>
              <a:rPr lang="zh-TW" altLang="en-US" dirty="0"/>
              <a:t>元件</a:t>
            </a:r>
          </a:p>
        </p:txBody>
      </p:sp>
    </p:spTree>
    <p:extLst>
      <p:ext uri="{BB962C8B-B14F-4D97-AF65-F5344CB8AC3E}">
        <p14:creationId xmlns:p14="http://schemas.microsoft.com/office/powerpoint/2010/main" val="20414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原理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全彩</a:t>
            </a:r>
            <a:r>
              <a:rPr lang="en-US" altLang="zh-TW" dirty="0"/>
              <a:t>LED</a:t>
            </a:r>
            <a:r>
              <a:rPr lang="zh-TW" altLang="en-US" dirty="0"/>
              <a:t>是利用光的三原色：紅色、綠色與藍色，進行混色，而產生我們所需要的顏色。</a:t>
            </a:r>
            <a:endParaRPr lang="en-US" altLang="zh-TW" dirty="0"/>
          </a:p>
          <a:p>
            <a:r>
              <a:rPr lang="zh-TW" altLang="en-US" dirty="0"/>
              <a:t>進行混色時可以查閱</a:t>
            </a:r>
            <a:r>
              <a:rPr lang="en-US" altLang="zh-TW" dirty="0"/>
              <a:t>RGB</a:t>
            </a:r>
            <a:r>
              <a:rPr lang="zh-TW" altLang="en-US" dirty="0"/>
              <a:t>配色表（例如：</a:t>
            </a:r>
            <a:r>
              <a:rPr lang="en-US" altLang="zh-TW" dirty="0"/>
              <a:t> </a:t>
            </a:r>
            <a:r>
              <a:rPr lang="en-US" altLang="zh-TW" dirty="0">
                <a:hlinkClick r:id="rId2"/>
              </a:rPr>
              <a:t>http://www.wahart.com.hk/rgb.htm</a:t>
            </a:r>
            <a:r>
              <a:rPr lang="zh-TW" altLang="en-US" dirty="0"/>
              <a:t>），以找到顏色的</a:t>
            </a:r>
            <a:r>
              <a:rPr lang="en-US" altLang="zh-TW" dirty="0"/>
              <a:t>RGB</a:t>
            </a:r>
            <a:r>
              <a:rPr lang="zh-TW" altLang="en-US" dirty="0"/>
              <a:t>配色數值。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872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RGB</a:t>
            </a:r>
            <a:r>
              <a:rPr lang="zh-TW" altLang="en-US" dirty="0"/>
              <a:t>配色表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如果要配出下表的黃綠色，則可以將紅色、綠色、藍色的輸出值分別設成：</a:t>
            </a:r>
            <a:r>
              <a:rPr lang="en-US" altLang="zh-TW" dirty="0"/>
              <a:t>154, 205, 50</a:t>
            </a:r>
            <a:r>
              <a:rPr lang="zh-TW" altLang="en-US" dirty="0"/>
              <a:t>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grpSp>
        <p:nvGrpSpPr>
          <p:cNvPr id="9" name="群組 8"/>
          <p:cNvGrpSpPr/>
          <p:nvPr/>
        </p:nvGrpSpPr>
        <p:grpSpPr>
          <a:xfrm>
            <a:off x="2099969" y="3482579"/>
            <a:ext cx="7884263" cy="1307906"/>
            <a:chOff x="575968" y="3482579"/>
            <a:chExt cx="7884263" cy="1307906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061" y="3482579"/>
              <a:ext cx="7876170" cy="672356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968" y="4154935"/>
              <a:ext cx="7876171" cy="635550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641108" y="4220282"/>
              <a:ext cx="1365717" cy="505467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4653409" y="4220282"/>
              <a:ext cx="1990152" cy="505467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797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/>
              <a:t>共陽與共陰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全彩</a:t>
            </a:r>
            <a:r>
              <a:rPr lang="en-US" altLang="zh-TW" dirty="0"/>
              <a:t>LED</a:t>
            </a:r>
            <a:r>
              <a:rPr lang="zh-TW" altLang="en-US" dirty="0"/>
              <a:t>分成</a:t>
            </a:r>
            <a:r>
              <a:rPr lang="zh-TW" altLang="en-US" dirty="0">
                <a:solidFill>
                  <a:srgbClr val="FF0000"/>
                </a:solidFill>
              </a:rPr>
              <a:t>共陽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FF0000"/>
                </a:solidFill>
              </a:rPr>
              <a:t>共陰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可以將全彩</a:t>
            </a:r>
            <a:r>
              <a:rPr lang="en-US" altLang="zh-TW" dirty="0"/>
              <a:t>LED</a:t>
            </a:r>
            <a:r>
              <a:rPr lang="zh-TW" altLang="en-US" dirty="0"/>
              <a:t>想像成是三個紅、綠、藍的</a:t>
            </a:r>
            <a:r>
              <a:rPr lang="en-US" altLang="zh-TW" dirty="0"/>
              <a:t>LED</a:t>
            </a:r>
            <a:r>
              <a:rPr lang="zh-TW" altLang="en-US" dirty="0"/>
              <a:t>所組成，</a:t>
            </a:r>
            <a:r>
              <a:rPr lang="zh-TW" altLang="en-US" dirty="0">
                <a:solidFill>
                  <a:srgbClr val="FF0000"/>
                </a:solidFill>
              </a:rPr>
              <a:t>共陽</a:t>
            </a:r>
            <a:r>
              <a:rPr lang="zh-TW" altLang="en-US" dirty="0"/>
              <a:t>則代表三個</a:t>
            </a:r>
            <a:r>
              <a:rPr lang="en-US" altLang="zh-TW" dirty="0"/>
              <a:t>LED</a:t>
            </a:r>
            <a:r>
              <a:rPr lang="zh-TW" altLang="en-US" dirty="0"/>
              <a:t>共用</a:t>
            </a:r>
            <a:r>
              <a:rPr lang="en-US" altLang="zh-TW" dirty="0">
                <a:solidFill>
                  <a:srgbClr val="FF0000"/>
                </a:solidFill>
              </a:rPr>
              <a:t>5V</a:t>
            </a:r>
            <a:r>
              <a:rPr lang="zh-TW" altLang="en-US" dirty="0"/>
              <a:t>的電源，共陰則是代表三個</a:t>
            </a:r>
            <a:r>
              <a:rPr lang="en-US" altLang="zh-TW" dirty="0"/>
              <a:t>LED</a:t>
            </a:r>
            <a:r>
              <a:rPr lang="zh-TW" altLang="en-US"/>
              <a:t>共用一個</a:t>
            </a:r>
            <a:r>
              <a:rPr lang="en-US" altLang="zh-TW" dirty="0">
                <a:solidFill>
                  <a:srgbClr val="FF0000"/>
                </a:solidFill>
              </a:rPr>
              <a:t>GND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647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共陰全彩</a:t>
            </a:r>
            <a:r>
              <a:rPr lang="en-US" altLang="zh-TW" dirty="0"/>
              <a:t>LED</a:t>
            </a:r>
            <a:r>
              <a:rPr lang="zh-TW" altLang="en-US" dirty="0"/>
              <a:t>模組腳位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共陰全彩</a:t>
            </a:r>
            <a:r>
              <a:rPr lang="en-US" altLang="zh-TW" dirty="0"/>
              <a:t>LED</a:t>
            </a:r>
            <a:r>
              <a:rPr lang="zh-TW" altLang="en-US" dirty="0"/>
              <a:t>模組的四個腳，其中三個腳位是控制</a:t>
            </a:r>
            <a:r>
              <a:rPr lang="en-US" altLang="zh-TW" dirty="0"/>
              <a:t>LED</a:t>
            </a:r>
            <a:r>
              <a:rPr lang="zh-TW" altLang="en-US" dirty="0"/>
              <a:t>顏色的紅色、綠色、藍色，另一個腳位則是接地（</a:t>
            </a:r>
            <a:r>
              <a:rPr lang="en-US" altLang="zh-TW" dirty="0"/>
              <a:t>GND</a:t>
            </a:r>
            <a:r>
              <a:rPr lang="zh-TW" altLang="en-US" dirty="0"/>
              <a:t>）。</a:t>
            </a:r>
            <a:endParaRPr lang="en-US" altLang="zh-TW" dirty="0"/>
          </a:p>
          <a:p>
            <a:r>
              <a:rPr lang="zh-TW" altLang="en-US" dirty="0"/>
              <a:t>共陰代表共同一接地（</a:t>
            </a:r>
            <a:r>
              <a:rPr lang="en-US" altLang="zh-TW" dirty="0"/>
              <a:t>GND</a:t>
            </a:r>
            <a:r>
              <a:rPr lang="zh-TW" altLang="en-US" dirty="0"/>
              <a:t>）。</a:t>
            </a:r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747" y="3432430"/>
            <a:ext cx="16287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245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GRB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835" y="2081117"/>
            <a:ext cx="6351447" cy="508115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共陰全彩</a:t>
            </a:r>
            <a:r>
              <a:rPr lang="en-US" altLang="zh-TW" dirty="0"/>
              <a:t>LED</a:t>
            </a:r>
            <a:r>
              <a:rPr lang="zh-TW" altLang="en-US" dirty="0"/>
              <a:t>模組連接方式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467600" cy="4873752"/>
          </a:xfrm>
        </p:spPr>
        <p:txBody>
          <a:bodyPr/>
          <a:lstStyle/>
          <a:p>
            <a:r>
              <a:rPr lang="zh-TW" altLang="en-US" dirty="0"/>
              <a:t>使用模擬類比輸出腳位</a:t>
            </a:r>
            <a:r>
              <a:rPr lang="en-US" altLang="zh-TW" dirty="0"/>
              <a:t>9</a:t>
            </a:r>
            <a:r>
              <a:rPr lang="zh-TW" altLang="en-US" dirty="0"/>
              <a:t>、</a:t>
            </a:r>
            <a:r>
              <a:rPr lang="en-US" altLang="zh-TW" dirty="0"/>
              <a:t>6</a:t>
            </a:r>
            <a:r>
              <a:rPr lang="zh-TW" altLang="en-US" dirty="0"/>
              <a:t>、</a:t>
            </a:r>
            <a:r>
              <a:rPr lang="en-US" altLang="zh-TW" dirty="0"/>
              <a:t>5</a:t>
            </a:r>
            <a:r>
              <a:rPr lang="zh-TW" altLang="en-US" dirty="0"/>
              <a:t>與─。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grpSp>
        <p:nvGrpSpPr>
          <p:cNvPr id="8" name="群組 7"/>
          <p:cNvGrpSpPr/>
          <p:nvPr/>
        </p:nvGrpSpPr>
        <p:grpSpPr>
          <a:xfrm>
            <a:off x="6103416" y="3560495"/>
            <a:ext cx="817970" cy="412694"/>
            <a:chOff x="4579416" y="3560495"/>
            <a:chExt cx="817970" cy="412694"/>
          </a:xfrm>
        </p:grpSpPr>
        <p:sp>
          <p:nvSpPr>
            <p:cNvPr id="5" name="文字方塊 4"/>
            <p:cNvSpPr txBox="1"/>
            <p:nvPr/>
          </p:nvSpPr>
          <p:spPr>
            <a:xfrm>
              <a:off x="4579416" y="3560495"/>
              <a:ext cx="8179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800" dirty="0">
                  <a:solidFill>
                    <a:schemeClr val="bg1"/>
                  </a:solidFill>
                </a:rPr>
                <a:t>9  6   5    </a:t>
              </a:r>
              <a:r>
                <a:rPr lang="zh-TW" altLang="en-US" sz="800" dirty="0">
                  <a:solidFill>
                    <a:schemeClr val="bg1"/>
                  </a:solidFill>
                </a:rPr>
                <a:t>─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4579416" y="3560495"/>
              <a:ext cx="712775" cy="412694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994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共陰全彩</a:t>
            </a:r>
            <a:r>
              <a:rPr lang="en-US" altLang="zh-TW" dirty="0"/>
              <a:t>LED</a:t>
            </a:r>
            <a:r>
              <a:rPr lang="zh-TW" altLang="en-US" dirty="0"/>
              <a:t>模組連接方式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R</a:t>
            </a:r>
            <a:r>
              <a:rPr lang="zh-TW" altLang="en-US" dirty="0"/>
              <a:t>（紅色）接擴充板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6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G</a:t>
            </a:r>
            <a:r>
              <a:rPr lang="zh-TW" altLang="en-US" dirty="0"/>
              <a:t>（綠色）接擴充板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9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B</a:t>
            </a:r>
            <a:r>
              <a:rPr lang="zh-TW" altLang="en-US" dirty="0"/>
              <a:t>（藍色）接擴充板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GND</a:t>
            </a:r>
            <a:r>
              <a:rPr lang="zh-TW" altLang="en-US" dirty="0"/>
              <a:t>接擴充板</a:t>
            </a:r>
            <a:r>
              <a:rPr lang="en-US" altLang="zh-TW" dirty="0"/>
              <a:t>RGB</a:t>
            </a:r>
            <a:r>
              <a:rPr lang="zh-TW" altLang="en-US" dirty="0"/>
              <a:t>腳位</a:t>
            </a:r>
            <a:r>
              <a:rPr lang="zh-TW" altLang="en-US" dirty="0">
                <a:solidFill>
                  <a:srgbClr val="FF0000"/>
                </a:solidFill>
              </a:rPr>
              <a:t>─</a:t>
            </a:r>
            <a:r>
              <a:rPr lang="zh-TW" altLang="en-US" dirty="0"/>
              <a:t>。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0648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共陰全彩</a:t>
            </a:r>
            <a:r>
              <a:rPr lang="en-US" altLang="zh-TW" dirty="0"/>
              <a:t>LED</a:t>
            </a:r>
            <a:r>
              <a:rPr lang="zh-TW" altLang="en-US" dirty="0"/>
              <a:t>程式範例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3669738" cy="4873752"/>
          </a:xfrm>
        </p:spPr>
        <p:txBody>
          <a:bodyPr/>
          <a:lstStyle/>
          <a:p>
            <a:r>
              <a:rPr lang="zh-TW" altLang="en-US" dirty="0"/>
              <a:t>設定紅色、綠色、藍色的輸出值分別設成：</a:t>
            </a:r>
            <a:r>
              <a:rPr lang="en-US" altLang="zh-TW" dirty="0"/>
              <a:t>154, 205, 50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可以混出           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433" y="2912283"/>
            <a:ext cx="666750" cy="24765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1D8A1EAD-B7ED-4A41-A025-C1A9C0D24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297" y="1769608"/>
            <a:ext cx="3641788" cy="368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21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184</TotalTime>
  <Words>363</Words>
  <Application>Microsoft Office PowerPoint</Application>
  <PresentationFormat>寬螢幕</PresentationFormat>
  <Paragraphs>38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新細明體</vt:lpstr>
      <vt:lpstr>Century Schoolbook</vt:lpstr>
      <vt:lpstr>Wingdings</vt:lpstr>
      <vt:lpstr>Wingdings 2</vt:lpstr>
      <vt:lpstr>佈景主題1</vt:lpstr>
      <vt:lpstr>認識RGB全彩LED模組</vt:lpstr>
      <vt:lpstr>外形</vt:lpstr>
      <vt:lpstr>原理</vt:lpstr>
      <vt:lpstr>RGB配色表</vt:lpstr>
      <vt:lpstr>共陽與共陰</vt:lpstr>
      <vt:lpstr>共陰全彩LED模組腳位</vt:lpstr>
      <vt:lpstr>共陰全彩LED模組連接方式</vt:lpstr>
      <vt:lpstr>共陰全彩LED模組連接方式</vt:lpstr>
      <vt:lpstr>共陰全彩LED程式範例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33</cp:revision>
  <dcterms:created xsi:type="dcterms:W3CDTF">2016-08-03T01:20:23Z</dcterms:created>
  <dcterms:modified xsi:type="dcterms:W3CDTF">2017-08-26T23:49:47Z</dcterms:modified>
</cp:coreProperties>
</file>