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4" r:id="rId3"/>
    <p:sldId id="261" r:id="rId4"/>
    <p:sldId id="275" r:id="rId5"/>
    <p:sldId id="276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三顆呼吸燈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4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本專案是利用模擬類比輸出的方式，利用輸出數值的變化，控制</a:t>
            </a:r>
            <a:r>
              <a:rPr lang="en-US" altLang="zh-TW" dirty="0"/>
              <a:t>LED</a:t>
            </a:r>
            <a:r>
              <a:rPr lang="zh-TW" altLang="en-US" dirty="0"/>
              <a:t>的亮度，讓人覺得似乎燈也在呼吸的感覺。</a:t>
            </a:r>
            <a:endParaRPr lang="en-US" altLang="zh-TW" dirty="0"/>
          </a:p>
          <a:p>
            <a:r>
              <a:rPr lang="zh-TW" altLang="en-US" dirty="0"/>
              <a:t>本專案使用</a:t>
            </a:r>
            <a:r>
              <a:rPr lang="en-US" altLang="zh-TW" dirty="0"/>
              <a:t>3</a:t>
            </a:r>
            <a:r>
              <a:rPr lang="zh-TW" altLang="en-US" dirty="0"/>
              <a:t>顆</a:t>
            </a:r>
            <a:r>
              <a:rPr lang="en-US" altLang="zh-TW" dirty="0"/>
              <a:t>LED</a:t>
            </a:r>
            <a:r>
              <a:rPr lang="zh-TW" altLang="en-US" dirty="0"/>
              <a:t>，彼此輪流變亮再變暗。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11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2400"/>
              <a:t>程式</a:t>
            </a:r>
            <a:endParaRPr lang="zh-TW" altLang="en-US" sz="24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836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  <a:r>
              <a:rPr lang="en-US" altLang="zh-TW" dirty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671816" cy="4873752"/>
          </a:xfrm>
        </p:spPr>
        <p:txBody>
          <a:bodyPr/>
          <a:lstStyle/>
          <a:p>
            <a:r>
              <a:rPr lang="zh-TW" altLang="en-US" dirty="0"/>
              <a:t>設定腳位</a:t>
            </a:r>
            <a:r>
              <a:rPr lang="en-US" altLang="zh-TW" dirty="0"/>
              <a:t>5</a:t>
            </a:r>
            <a:r>
              <a:rPr lang="zh-TW" altLang="en-US" dirty="0"/>
              <a:t>、</a:t>
            </a:r>
            <a:r>
              <a:rPr lang="en-US" altLang="zh-TW" dirty="0"/>
              <a:t>6</a:t>
            </a:r>
            <a:r>
              <a:rPr lang="zh-TW" altLang="en-US" dirty="0"/>
              <a:t>、</a:t>
            </a:r>
            <a:r>
              <a:rPr lang="en-US" altLang="zh-TW" dirty="0"/>
              <a:t>9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設定變數「呼吸」，初始值為</a:t>
            </a:r>
            <a:r>
              <a:rPr lang="en-US" altLang="zh-TW" dirty="0"/>
              <a:t>0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 descr="Screenshot 2016-12-14 at 2.54.28 PM.png"/>
          <p:cNvPicPr>
            <a:picLocks noChangeAspect="1"/>
          </p:cNvPicPr>
          <p:nvPr/>
        </p:nvPicPr>
        <p:blipFill>
          <a:blip r:embed="rId2"/>
          <a:srcRect l="59130" t="22225" r="10580" b="40656"/>
          <a:stretch>
            <a:fillRect/>
          </a:stretch>
        </p:blipFill>
        <p:spPr>
          <a:xfrm>
            <a:off x="4147930" y="3048001"/>
            <a:ext cx="3346727" cy="23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1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群組 14"/>
          <p:cNvGrpSpPr/>
          <p:nvPr/>
        </p:nvGrpSpPr>
        <p:grpSpPr>
          <a:xfrm>
            <a:off x="6639340" y="172280"/>
            <a:ext cx="2557669" cy="6592956"/>
            <a:chOff x="5221355" y="0"/>
            <a:chExt cx="2533253" cy="7338780"/>
          </a:xfrm>
        </p:grpSpPr>
        <p:pic>
          <p:nvPicPr>
            <p:cNvPr id="10" name="圖片 9" descr="Screenshot 2016-12-14 at 2.54.28 PM.png"/>
            <p:cNvPicPr>
              <a:picLocks noChangeAspect="1"/>
            </p:cNvPicPr>
            <p:nvPr/>
          </p:nvPicPr>
          <p:blipFill>
            <a:blip r:embed="rId2"/>
            <a:srcRect l="59130" t="59603" r="10580" b="8434"/>
            <a:stretch>
              <a:fillRect/>
            </a:stretch>
          </p:blipFill>
          <p:spPr>
            <a:xfrm>
              <a:off x="5221356" y="0"/>
              <a:ext cx="2520000" cy="1495119"/>
            </a:xfrm>
            <a:prstGeom prst="rect">
              <a:avLst/>
            </a:prstGeom>
          </p:spPr>
        </p:pic>
        <p:pic>
          <p:nvPicPr>
            <p:cNvPr id="12" name="圖片 11" descr="Screenshot 2016-12-14 at 2.55.02 PM.png"/>
            <p:cNvPicPr>
              <a:picLocks noChangeAspect="1"/>
            </p:cNvPicPr>
            <p:nvPr/>
          </p:nvPicPr>
          <p:blipFill>
            <a:blip r:embed="rId3"/>
            <a:srcRect l="59374" t="27814" r="10191" b="17023"/>
            <a:stretch>
              <a:fillRect/>
            </a:stretch>
          </p:blipFill>
          <p:spPr>
            <a:xfrm>
              <a:off x="5234608" y="4770783"/>
              <a:ext cx="2520000" cy="2567997"/>
            </a:xfrm>
            <a:prstGeom prst="rect">
              <a:avLst/>
            </a:prstGeom>
          </p:spPr>
        </p:pic>
        <p:pic>
          <p:nvPicPr>
            <p:cNvPr id="13" name="圖片 12" descr="Screenshot 2016-12-14 at 2.54.57 PM.png"/>
            <p:cNvPicPr>
              <a:picLocks noChangeAspect="1"/>
            </p:cNvPicPr>
            <p:nvPr/>
          </p:nvPicPr>
          <p:blipFill>
            <a:blip r:embed="rId4"/>
            <a:srcRect l="59328" t="26958" r="10092" b="22776"/>
            <a:stretch>
              <a:fillRect/>
            </a:stretch>
          </p:blipFill>
          <p:spPr>
            <a:xfrm>
              <a:off x="5234608" y="3644350"/>
              <a:ext cx="2520000" cy="2328911"/>
            </a:xfrm>
            <a:prstGeom prst="rect">
              <a:avLst/>
            </a:prstGeom>
          </p:spPr>
        </p:pic>
        <p:pic>
          <p:nvPicPr>
            <p:cNvPr id="14" name="圖片 13" descr="Screenshot 2016-12-14 at 2.54.37 PM.png"/>
            <p:cNvPicPr>
              <a:picLocks noChangeAspect="1"/>
            </p:cNvPicPr>
            <p:nvPr/>
          </p:nvPicPr>
          <p:blipFill>
            <a:blip r:embed="rId5"/>
            <a:srcRect l="59137" t="31516" r="9994" b="18991"/>
            <a:stretch>
              <a:fillRect/>
            </a:stretch>
          </p:blipFill>
          <p:spPr>
            <a:xfrm>
              <a:off x="5221355" y="1404737"/>
              <a:ext cx="2520000" cy="2271548"/>
            </a:xfrm>
            <a:prstGeom prst="rect">
              <a:avLst/>
            </a:prstGeom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程式碼</a:t>
            </a:r>
            <a:r>
              <a:rPr lang="en-US" altLang="zh-TW" dirty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3961051" cy="4873752"/>
          </a:xfrm>
        </p:spPr>
        <p:txBody>
          <a:bodyPr/>
          <a:lstStyle/>
          <a:p>
            <a:r>
              <a:rPr lang="zh-TW" altLang="en-US" dirty="0"/>
              <a:t>重複執行，讓每顆</a:t>
            </a:r>
            <a:r>
              <a:rPr lang="en-US" altLang="zh-TW" dirty="0"/>
              <a:t>LED</a:t>
            </a:r>
            <a:r>
              <a:rPr lang="zh-TW" altLang="en-US" dirty="0"/>
              <a:t>逐漸增加亮度，然後再逐漸變暗，輪流執行。</a:t>
            </a:r>
            <a:endParaRPr lang="en-US" altLang="zh-TW" dirty="0"/>
          </a:p>
          <a:p>
            <a:r>
              <a:rPr lang="zh-TW" altLang="en-US" dirty="0"/>
              <a:t>逐漸變亮與逐漸變暗的方式，是透過改變變數「呼吸」的值加以控制。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779249" y="348661"/>
            <a:ext cx="2470768" cy="1996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811618" y="2438401"/>
            <a:ext cx="2438399" cy="20351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838123" y="4538266"/>
            <a:ext cx="2411895" cy="198254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285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173</TotalTime>
  <Words>132</Words>
  <Application>Microsoft Office PowerPoint</Application>
  <PresentationFormat>寬螢幕</PresentationFormat>
  <Paragraphs>15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三顆呼吸燈</vt:lpstr>
      <vt:lpstr>專案說明</vt:lpstr>
      <vt:lpstr>程式</vt:lpstr>
      <vt:lpstr>程式碼-1</vt:lpstr>
      <vt:lpstr>           程式碼-2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26</cp:revision>
  <dcterms:created xsi:type="dcterms:W3CDTF">2016-08-03T01:20:23Z</dcterms:created>
  <dcterms:modified xsi:type="dcterms:W3CDTF">2017-08-26T23:28:00Z</dcterms:modified>
</cp:coreProperties>
</file>