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一顆呼吸燈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815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本專案是利用模擬類比輸出的方式，利用輸出數值的變化，控制</a:t>
            </a:r>
            <a:r>
              <a:rPr lang="en-US" altLang="zh-TW" dirty="0"/>
              <a:t>LED</a:t>
            </a:r>
            <a:r>
              <a:rPr lang="zh-TW" altLang="en-US" dirty="0"/>
              <a:t>的亮度，讓人覺得似乎燈也在呼吸的感覺。</a:t>
            </a:r>
            <a:endParaRPr lang="en-US" altLang="zh-TW" dirty="0"/>
          </a:p>
          <a:p>
            <a:r>
              <a:rPr lang="zh-TW" altLang="en-US" dirty="0"/>
              <a:t>本專案使用</a:t>
            </a:r>
            <a:r>
              <a:rPr lang="en-US" altLang="zh-TW" dirty="0"/>
              <a:t>1</a:t>
            </a:r>
            <a:r>
              <a:rPr lang="zh-TW" altLang="en-US" dirty="0"/>
              <a:t>顆</a:t>
            </a:r>
            <a:r>
              <a:rPr lang="en-US" altLang="zh-TW" dirty="0"/>
              <a:t>LED</a:t>
            </a:r>
            <a:r>
              <a:rPr lang="zh-TW" altLang="en-US" dirty="0"/>
              <a:t>，燈光的亮度會從暗，逐漸變亮再逐漸變暗，如此不斷地循環。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2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11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程式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834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3880131" cy="4873752"/>
          </a:xfrm>
        </p:spPr>
        <p:txBody>
          <a:bodyPr/>
          <a:lstStyle/>
          <a:p>
            <a:r>
              <a:rPr lang="zh-TW" altLang="en-US" dirty="0"/>
              <a:t>設定腳位</a:t>
            </a:r>
            <a:r>
              <a:rPr lang="en-US" altLang="zh-TW" dirty="0"/>
              <a:t>5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設定變數「呼吸」，初始值為</a:t>
            </a:r>
            <a:r>
              <a:rPr lang="en-US" altLang="zh-TW" dirty="0"/>
              <a:t>0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重複執行，讓</a:t>
            </a:r>
            <a:r>
              <a:rPr lang="en-US" altLang="zh-TW" dirty="0"/>
              <a:t>LED</a:t>
            </a:r>
            <a:r>
              <a:rPr lang="zh-TW" altLang="en-US" dirty="0"/>
              <a:t>逐漸增加亮度，然後再逐漸變暗，不斷地循環。</a:t>
            </a:r>
            <a:endParaRPr lang="en-US" altLang="zh-TW" dirty="0"/>
          </a:p>
          <a:p>
            <a:r>
              <a:rPr lang="zh-TW" altLang="en-US" dirty="0"/>
              <a:t>逐漸變亮與逐漸變暗的方式，是透過改變變數「呼吸」的值加以控制。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內容版面配置區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19" t="21143" r="31982" b="35019"/>
          <a:stretch/>
        </p:blipFill>
        <p:spPr>
          <a:xfrm>
            <a:off x="6551512" y="1669408"/>
            <a:ext cx="2995514" cy="45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8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練習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同學可以嘗試修改腳位，將腳位</a:t>
            </a:r>
            <a:r>
              <a:rPr lang="en-US" altLang="zh-TW" dirty="0"/>
              <a:t>5</a:t>
            </a:r>
            <a:r>
              <a:rPr lang="zh-TW" altLang="en-US" dirty="0"/>
              <a:t>換成腳位</a:t>
            </a:r>
            <a:r>
              <a:rPr lang="en-US" altLang="zh-TW" dirty="0"/>
              <a:t>9</a:t>
            </a:r>
            <a:r>
              <a:rPr lang="zh-TW" altLang="en-US" dirty="0"/>
              <a:t>或腳位</a:t>
            </a:r>
            <a:r>
              <a:rPr lang="en-US" altLang="zh-TW" dirty="0"/>
              <a:t>6</a:t>
            </a:r>
            <a:r>
              <a:rPr lang="zh-TW" altLang="en-US" dirty="0"/>
              <a:t>，看有何變化？</a:t>
            </a:r>
          </a:p>
        </p:txBody>
      </p:sp>
    </p:spTree>
    <p:extLst>
      <p:ext uri="{BB962C8B-B14F-4D97-AF65-F5344CB8AC3E}">
        <p14:creationId xmlns:p14="http://schemas.microsoft.com/office/powerpoint/2010/main" val="2231059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65</TotalTime>
  <Words>156</Words>
  <Application>Microsoft Office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一顆呼吸燈</vt:lpstr>
      <vt:lpstr>專案說明</vt:lpstr>
      <vt:lpstr>程式</vt:lpstr>
      <vt:lpstr>程式碼</vt:lpstr>
      <vt:lpstr>練習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22</cp:revision>
  <dcterms:created xsi:type="dcterms:W3CDTF">2016-08-03T01:20:23Z</dcterms:created>
  <dcterms:modified xsi:type="dcterms:W3CDTF">2017-08-26T23:02:55Z</dcterms:modified>
</cp:coreProperties>
</file>