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57" r:id="rId4"/>
    <p:sldId id="261" r:id="rId5"/>
    <p:sldId id="258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LED</a:t>
            </a:r>
            <a:r>
              <a:rPr lang="zh-TW" altLang="en-US" sz="4000"/>
              <a:t>紅綠燈模組</a:t>
            </a:r>
            <a:r>
              <a:rPr lang="zh-TW" altLang="en-US" sz="4000" dirty="0"/>
              <a:t>連接方式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器材說明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LED</a:t>
            </a:r>
            <a:r>
              <a:rPr lang="zh-TW" altLang="en-US" dirty="0"/>
              <a:t>紅綠燈模組一個。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218737-88BB-47C6-91B1-F008DADC8C38}" type="slidenum">
              <a:rPr lang="zh-TW" altLang="en-US">
                <a:latin typeface="Century Schoolbook"/>
                <a:ea typeface="新細明體" panose="02020500000000000000" pitchFamily="18" charset="-120"/>
              </a:rPr>
              <a:pPr>
                <a:defRPr/>
              </a:pPr>
              <a:t>2</a:t>
            </a:fld>
            <a:endParaRPr lang="zh-TW" altLang="en-US" dirty="0">
              <a:latin typeface="Century Schoolbook"/>
              <a:ea typeface="新細明體" panose="02020500000000000000" pitchFamily="18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570" y="2604907"/>
            <a:ext cx="2533651" cy="253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18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/>
              <a:t>將模組以排線的方式，與擴充板上的</a:t>
            </a:r>
            <a:r>
              <a:rPr lang="en-US" altLang="zh-TW" sz="2000" dirty="0"/>
              <a:t>RGB</a:t>
            </a:r>
            <a:r>
              <a:rPr lang="zh-TW" altLang="en-US" sz="2000" dirty="0"/>
              <a:t> </a:t>
            </a:r>
            <a:r>
              <a:rPr lang="en-US" altLang="zh-TW" sz="2000" dirty="0"/>
              <a:t>4pin</a:t>
            </a:r>
            <a:r>
              <a:rPr lang="zh-TW" altLang="en-US" sz="2000" dirty="0"/>
              <a:t>的腳位連接（分別為數位腳位</a:t>
            </a:r>
            <a:r>
              <a:rPr lang="en-US" altLang="zh-TW" sz="2000" dirty="0"/>
              <a:t>9</a:t>
            </a:r>
            <a:r>
              <a:rPr lang="zh-TW" altLang="en-US" sz="2000" dirty="0"/>
              <a:t>、</a:t>
            </a:r>
            <a:r>
              <a:rPr lang="en-US" altLang="zh-TW" sz="2000" dirty="0"/>
              <a:t>6</a:t>
            </a:r>
            <a:r>
              <a:rPr lang="zh-TW" altLang="en-US" sz="2000" dirty="0"/>
              <a:t>、</a:t>
            </a:r>
            <a:r>
              <a:rPr lang="en-US" altLang="zh-TW" sz="2000" dirty="0"/>
              <a:t>5</a:t>
            </a:r>
            <a:r>
              <a:rPr lang="zh-TW" altLang="en-US" sz="2000" dirty="0"/>
              <a:t>與─）。</a:t>
            </a:r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endParaRPr lang="en-US" altLang="zh-TW" sz="2000" dirty="0"/>
          </a:p>
          <a:p>
            <a:pPr marL="0" indent="0">
              <a:buNone/>
            </a:pPr>
            <a:br>
              <a:rPr lang="en-US" altLang="zh-TW" sz="2000" dirty="0"/>
            </a:br>
            <a:endParaRPr lang="zh-TW" altLang="en-US" dirty="0"/>
          </a:p>
        </p:txBody>
      </p:sp>
      <p:pic>
        <p:nvPicPr>
          <p:cNvPr id="10" name="圖片 9" descr="12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1" y="2079861"/>
            <a:ext cx="5221356" cy="4525173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930887" y="3935896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  <p:sp>
        <p:nvSpPr>
          <p:cNvPr id="13" name="矩形 12"/>
          <p:cNvSpPr/>
          <p:nvPr/>
        </p:nvSpPr>
        <p:spPr>
          <a:xfrm>
            <a:off x="6387548" y="3949149"/>
            <a:ext cx="1364974" cy="5168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8281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/>
              <a:t>R</a:t>
            </a:r>
            <a:r>
              <a:rPr lang="zh-TW" altLang="en-US" dirty="0"/>
              <a:t>（紅色）接擴充板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Y</a:t>
            </a:r>
            <a:r>
              <a:rPr lang="zh-TW" altLang="en-US" dirty="0"/>
              <a:t>（黃色）接擴充板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6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</a:t>
            </a:r>
            <a:r>
              <a:rPr lang="zh-TW" altLang="en-US" dirty="0"/>
              <a:t>（綠色）接擴充板</a:t>
            </a:r>
            <a:r>
              <a:rPr lang="en-US" altLang="zh-TW" dirty="0"/>
              <a:t>RGB</a:t>
            </a:r>
            <a:r>
              <a:rPr lang="zh-TW" altLang="en-US" dirty="0"/>
              <a:t>數位腳位</a:t>
            </a:r>
            <a:r>
              <a:rPr lang="en-US" altLang="zh-TW" dirty="0">
                <a:solidFill>
                  <a:srgbClr val="FF0000"/>
                </a:solidFill>
              </a:rPr>
              <a:t>9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en-US" altLang="zh-TW" dirty="0"/>
              <a:t>GND</a:t>
            </a:r>
            <a:r>
              <a:rPr lang="zh-TW" altLang="en-US" dirty="0"/>
              <a:t>接擴充板</a:t>
            </a:r>
            <a:r>
              <a:rPr lang="en-US" altLang="zh-TW" dirty="0"/>
              <a:t>RGB</a:t>
            </a:r>
            <a:r>
              <a:rPr lang="zh-TW" altLang="en-US" dirty="0"/>
              <a:t>腳位</a:t>
            </a:r>
            <a:r>
              <a:rPr lang="zh-TW" altLang="en-US" dirty="0">
                <a:solidFill>
                  <a:srgbClr val="FF0000"/>
                </a:solidFill>
              </a:rPr>
              <a:t>─</a:t>
            </a:r>
            <a:r>
              <a:rPr lang="zh-TW" altLang="en-US" dirty="0"/>
              <a:t>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1400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7" name="內容版面配置區 6" descr="101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101" y="1626852"/>
            <a:ext cx="5715798" cy="4820323"/>
          </a:xfr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1D30C522-2F09-4118-913D-96A056263B1B}"/>
              </a:ext>
            </a:extLst>
          </p:cNvPr>
          <p:cNvSpPr txBox="1"/>
          <p:nvPr/>
        </p:nvSpPr>
        <p:spPr>
          <a:xfrm>
            <a:off x="5477644" y="2792896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965</a:t>
            </a:r>
            <a:r>
              <a:rPr lang="zh-TW" altLang="en-US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－</a:t>
            </a:r>
          </a:p>
        </p:txBody>
      </p:sp>
    </p:spTree>
    <p:extLst>
      <p:ext uri="{BB962C8B-B14F-4D97-AF65-F5344CB8AC3E}">
        <p14:creationId xmlns:p14="http://schemas.microsoft.com/office/powerpoint/2010/main" val="22002052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138</TotalTime>
  <Words>102</Words>
  <Application>Microsoft Office PowerPoint</Application>
  <PresentationFormat>寬螢幕</PresentationFormat>
  <Paragraphs>22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Arial</vt:lpstr>
      <vt:lpstr>Century Schoolbook</vt:lpstr>
      <vt:lpstr>Wingdings</vt:lpstr>
      <vt:lpstr>Wingdings 2</vt:lpstr>
      <vt:lpstr>佈景主題1</vt:lpstr>
      <vt:lpstr>LED紅綠燈模組連接方式</vt:lpstr>
      <vt:lpstr>器材說明</vt:lpstr>
      <vt:lpstr>連接方式</vt:lpstr>
      <vt:lpstr>連接方式</vt:lpstr>
      <vt:lpstr>連接方式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28</cp:revision>
  <dcterms:created xsi:type="dcterms:W3CDTF">2016-08-02T06:34:07Z</dcterms:created>
  <dcterms:modified xsi:type="dcterms:W3CDTF">2017-08-26T23:01:01Z</dcterms:modified>
</cp:coreProperties>
</file>