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9" r:id="rId4"/>
    <p:sldId id="264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模擬類比輸出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在</a:t>
            </a:r>
            <a:r>
              <a:rPr lang="en-US" altLang="zh-TW" dirty="0"/>
              <a:t>Arduino</a:t>
            </a:r>
            <a:r>
              <a:rPr lang="zh-TW" altLang="en-US" dirty="0"/>
              <a:t>板上，在</a:t>
            </a:r>
            <a:r>
              <a:rPr lang="zh-TW" altLang="en-US" dirty="0">
                <a:solidFill>
                  <a:srgbClr val="FF0000"/>
                </a:solidFill>
              </a:rPr>
              <a:t>數位腳位</a:t>
            </a:r>
            <a:r>
              <a:rPr lang="zh-TW" altLang="en-US" dirty="0"/>
              <a:t>的地方，可以看到「</a:t>
            </a:r>
            <a:r>
              <a:rPr lang="zh-TW" altLang="en-US" dirty="0">
                <a:solidFill>
                  <a:srgbClr val="FF0000"/>
                </a:solidFill>
              </a:rPr>
              <a:t>～</a:t>
            </a:r>
            <a:r>
              <a:rPr lang="zh-TW" altLang="en-US" dirty="0"/>
              <a:t>」記號，此記號代表這個腳位可以</a:t>
            </a:r>
            <a:r>
              <a:rPr lang="zh-TW" altLang="en-US" dirty="0">
                <a:solidFill>
                  <a:srgbClr val="FF0000"/>
                </a:solidFill>
              </a:rPr>
              <a:t>模擬類比輸出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0" y="2744873"/>
            <a:ext cx="5207000" cy="3810000"/>
          </a:xfrm>
          <a:prstGeom prst="rect">
            <a:avLst/>
          </a:prstGeom>
        </p:spPr>
      </p:pic>
      <p:sp>
        <p:nvSpPr>
          <p:cNvPr id="7" name="箭號: 向左 6"/>
          <p:cNvSpPr/>
          <p:nvPr/>
        </p:nvSpPr>
        <p:spPr>
          <a:xfrm rot="2312206">
            <a:off x="5990805" y="3589048"/>
            <a:ext cx="1488935" cy="6699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12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圖片 20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87" y="2308906"/>
            <a:ext cx="5401869" cy="468161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在擴充板上，在</a:t>
            </a:r>
            <a:r>
              <a:rPr lang="zh-TW" altLang="en-US" dirty="0">
                <a:solidFill>
                  <a:srgbClr val="FF0000"/>
                </a:solidFill>
              </a:rPr>
              <a:t>數位腳位</a:t>
            </a:r>
            <a:r>
              <a:rPr lang="zh-TW" altLang="en-US" dirty="0"/>
              <a:t>的地方，可以看到「</a:t>
            </a:r>
            <a:r>
              <a:rPr lang="zh-TW" altLang="en-US" dirty="0">
                <a:solidFill>
                  <a:srgbClr val="FF0000"/>
                </a:solidFill>
              </a:rPr>
              <a:t>～</a:t>
            </a:r>
            <a:r>
              <a:rPr lang="zh-TW" altLang="en-US" dirty="0"/>
              <a:t>」記號，此記號代表這個腳位可以</a:t>
            </a:r>
            <a:r>
              <a:rPr lang="zh-TW" altLang="en-US" dirty="0">
                <a:solidFill>
                  <a:srgbClr val="FF0000"/>
                </a:solidFill>
              </a:rPr>
              <a:t>模擬類比輸出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 rot="16200000">
            <a:off x="6378981" y="3196355"/>
            <a:ext cx="291314" cy="251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b="1" dirty="0">
                <a:solidFill>
                  <a:schemeClr val="bg1"/>
                </a:solidFill>
              </a:rPr>
              <a:t>～</a:t>
            </a:r>
          </a:p>
        </p:txBody>
      </p:sp>
      <p:grpSp>
        <p:nvGrpSpPr>
          <p:cNvPr id="20" name="群組 19"/>
          <p:cNvGrpSpPr/>
          <p:nvPr/>
        </p:nvGrpSpPr>
        <p:grpSpPr>
          <a:xfrm>
            <a:off x="6245466" y="3126461"/>
            <a:ext cx="1811735" cy="341214"/>
            <a:chOff x="4721465" y="3126461"/>
            <a:chExt cx="1811735" cy="341214"/>
          </a:xfrm>
        </p:grpSpPr>
        <p:sp>
          <p:nvSpPr>
            <p:cNvPr id="5" name="文字方塊 4"/>
            <p:cNvSpPr txBox="1"/>
            <p:nvPr/>
          </p:nvSpPr>
          <p:spPr>
            <a:xfrm rot="16200000">
              <a:off x="4701472" y="3196354"/>
              <a:ext cx="291314" cy="25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>
                  <a:solidFill>
                    <a:schemeClr val="bg1"/>
                  </a:solidFill>
                </a:rPr>
                <a:t>～</a:t>
              </a:r>
            </a:p>
          </p:txBody>
        </p:sp>
        <p:sp>
          <p:nvSpPr>
            <p:cNvPr id="15" name="文字方塊 14"/>
            <p:cNvSpPr txBox="1"/>
            <p:nvPr/>
          </p:nvSpPr>
          <p:spPr>
            <a:xfrm rot="16200000">
              <a:off x="5021346" y="3196354"/>
              <a:ext cx="291314" cy="25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>
                  <a:solidFill>
                    <a:schemeClr val="bg1"/>
                  </a:solidFill>
                </a:rPr>
                <a:t>～</a:t>
              </a:r>
            </a:p>
          </p:txBody>
        </p:sp>
        <p:sp>
          <p:nvSpPr>
            <p:cNvPr id="16" name="文字方塊 15"/>
            <p:cNvSpPr txBox="1"/>
            <p:nvPr/>
          </p:nvSpPr>
          <p:spPr>
            <a:xfrm rot="16200000">
              <a:off x="5760176" y="3146454"/>
              <a:ext cx="291314" cy="25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>
                  <a:solidFill>
                    <a:schemeClr val="bg1"/>
                  </a:solidFill>
                </a:rPr>
                <a:t>～</a:t>
              </a:r>
            </a:p>
          </p:txBody>
        </p:sp>
        <p:sp>
          <p:nvSpPr>
            <p:cNvPr id="17" name="文字方塊 16"/>
            <p:cNvSpPr txBox="1"/>
            <p:nvPr/>
          </p:nvSpPr>
          <p:spPr>
            <a:xfrm rot="16200000">
              <a:off x="5930108" y="3146454"/>
              <a:ext cx="291314" cy="25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>
                  <a:solidFill>
                    <a:schemeClr val="bg1"/>
                  </a:solidFill>
                </a:rPr>
                <a:t>～</a:t>
              </a:r>
            </a:p>
          </p:txBody>
        </p:sp>
        <p:sp>
          <p:nvSpPr>
            <p:cNvPr id="18" name="文字方塊 17"/>
            <p:cNvSpPr txBox="1"/>
            <p:nvPr/>
          </p:nvSpPr>
          <p:spPr>
            <a:xfrm rot="16200000">
              <a:off x="6261880" y="3162638"/>
              <a:ext cx="291314" cy="251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>
                  <a:solidFill>
                    <a:schemeClr val="bg1"/>
                  </a:solidFill>
                </a:rPr>
                <a:t>～</a:t>
              </a:r>
            </a:p>
          </p:txBody>
        </p:sp>
      </p:grpSp>
      <p:sp>
        <p:nvSpPr>
          <p:cNvPr id="7" name="箭號: 向左 6"/>
          <p:cNvSpPr/>
          <p:nvPr/>
        </p:nvSpPr>
        <p:spPr>
          <a:xfrm rot="2312206">
            <a:off x="6445536" y="3596385"/>
            <a:ext cx="1488935" cy="66996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82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類比腳位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類比腳位：</a:t>
            </a:r>
            <a:r>
              <a:rPr lang="en-US" altLang="zh-TW" dirty="0"/>
              <a:t>A0~A5</a:t>
            </a:r>
          </a:p>
          <a:p>
            <a:r>
              <a:rPr lang="zh-TW" altLang="en-US" dirty="0"/>
              <a:t>用於類比</a:t>
            </a:r>
            <a:r>
              <a:rPr lang="zh-TW" altLang="en-US" dirty="0">
                <a:solidFill>
                  <a:srgbClr val="FF0000"/>
                </a:solidFill>
              </a:rPr>
              <a:t>輸入</a:t>
            </a:r>
            <a:r>
              <a:rPr lang="zh-TW" altLang="en-US" dirty="0"/>
              <a:t>，而無法做類比</a:t>
            </a:r>
            <a:r>
              <a:rPr lang="zh-TW" altLang="en-US" dirty="0">
                <a:solidFill>
                  <a:srgbClr val="FF0000"/>
                </a:solidFill>
              </a:rPr>
              <a:t>輸出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類比輸出要使用</a:t>
            </a:r>
            <a:r>
              <a:rPr lang="en-US" altLang="zh-TW" dirty="0"/>
              <a:t>D3,D5,D6,D9,D10,D11</a:t>
            </a:r>
            <a:r>
              <a:rPr lang="zh-TW" altLang="en-US" dirty="0"/>
              <a:t>，利用</a:t>
            </a:r>
            <a:r>
              <a:rPr lang="en-US" altLang="zh-TW" dirty="0"/>
              <a:t>PWM</a:t>
            </a:r>
            <a:r>
              <a:rPr lang="zh-TW" altLang="en-US" dirty="0"/>
              <a:t>模擬不同的電壓輸出。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475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模擬類比輸出是藉由數位訊號頻率的切換，調整開關的比例，模擬出需要的類比訊號。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89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數位腳位</a:t>
            </a:r>
            <a:r>
              <a:rPr lang="zh-TW" altLang="en-US" dirty="0"/>
              <a:t>可以模擬</a:t>
            </a:r>
            <a:r>
              <a:rPr lang="zh-TW" altLang="en-US" dirty="0">
                <a:solidFill>
                  <a:srgbClr val="FF0000"/>
                </a:solidFill>
              </a:rPr>
              <a:t>類比訊號</a:t>
            </a:r>
            <a:r>
              <a:rPr lang="zh-TW" altLang="en-US" dirty="0"/>
              <a:t>，不像數位腳位只有</a:t>
            </a:r>
            <a:r>
              <a:rPr lang="en-US" altLang="zh-TW" dirty="0"/>
              <a:t>0</a:t>
            </a:r>
            <a:r>
              <a:rPr lang="zh-TW" altLang="en-US" dirty="0"/>
              <a:t>與</a:t>
            </a:r>
            <a:r>
              <a:rPr lang="en-US" altLang="zh-TW" dirty="0"/>
              <a:t>1</a:t>
            </a:r>
            <a:r>
              <a:rPr lang="zh-TW" altLang="en-US" dirty="0"/>
              <a:t>，它的輸出值介在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zh-TW" altLang="en-US" dirty="0"/>
              <a:t>到</a:t>
            </a:r>
            <a:r>
              <a:rPr lang="en-US" altLang="zh-TW" dirty="0">
                <a:solidFill>
                  <a:srgbClr val="FF0000"/>
                </a:solidFill>
              </a:rPr>
              <a:t>255</a:t>
            </a:r>
            <a:r>
              <a:rPr lang="zh-TW" altLang="en-US" dirty="0"/>
              <a:t>之間。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792" y="3608197"/>
            <a:ext cx="4227198" cy="144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應用說明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調整燈光的亮度。</a:t>
            </a:r>
            <a:endParaRPr lang="en-US" altLang="zh-TW" dirty="0"/>
          </a:p>
          <a:p>
            <a:r>
              <a:rPr lang="zh-TW" altLang="en-US" dirty="0"/>
              <a:t>馬達的轉速。</a:t>
            </a:r>
            <a:endParaRPr lang="en-US" altLang="zh-TW" dirty="0"/>
          </a:p>
          <a:p>
            <a:r>
              <a:rPr lang="zh-TW" altLang="en-US" dirty="0"/>
              <a:t>全彩</a:t>
            </a:r>
            <a:r>
              <a:rPr lang="en-US" altLang="zh-TW" dirty="0"/>
              <a:t>LED </a:t>
            </a:r>
            <a:r>
              <a:rPr lang="zh-TW" altLang="en-US" dirty="0"/>
              <a:t>的配色。</a:t>
            </a:r>
            <a:endParaRPr lang="en-US" altLang="zh-TW" dirty="0"/>
          </a:p>
          <a:p>
            <a:r>
              <a:rPr lang="zh-TW" altLang="en-US" dirty="0"/>
              <a:t>螢幕亮度控制。</a:t>
            </a:r>
            <a:endParaRPr lang="en-US" altLang="zh-TW" dirty="0"/>
          </a:p>
          <a:p>
            <a:r>
              <a:rPr lang="zh-TW" altLang="en-US" dirty="0"/>
              <a:t>喇叭的大小聲</a:t>
            </a:r>
            <a:endParaRPr lang="en-US" altLang="zh-TW" dirty="0"/>
          </a:p>
          <a:p>
            <a:r>
              <a:rPr lang="zh-TW" altLang="en-US" dirty="0"/>
              <a:t>聲音頻率。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187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89</TotalTime>
  <Words>194</Words>
  <Application>Microsoft Office PowerPoint</Application>
  <PresentationFormat>寬螢幕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新細明體</vt:lpstr>
      <vt:lpstr>Century Schoolbook</vt:lpstr>
      <vt:lpstr>Wingdings</vt:lpstr>
      <vt:lpstr>Wingdings 2</vt:lpstr>
      <vt:lpstr>佈景主題1</vt:lpstr>
      <vt:lpstr>模擬類比輸出</vt:lpstr>
      <vt:lpstr>簡介</vt:lpstr>
      <vt:lpstr>簡介</vt:lpstr>
      <vt:lpstr>類比腳位</vt:lpstr>
      <vt:lpstr>簡介</vt:lpstr>
      <vt:lpstr>簡介</vt:lpstr>
      <vt:lpstr>應用說明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26</cp:revision>
  <dcterms:created xsi:type="dcterms:W3CDTF">2016-08-03T01:20:23Z</dcterms:created>
  <dcterms:modified xsi:type="dcterms:W3CDTF">2017-08-26T22:49:43Z</dcterms:modified>
</cp:coreProperties>
</file>