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3" r:id="rId6"/>
    <p:sldId id="269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紅綠燈─進階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本專案是利用紅、黃、綠三色</a:t>
            </a:r>
            <a:r>
              <a:rPr lang="en-US" altLang="zh-TW" dirty="0"/>
              <a:t>LED</a:t>
            </a:r>
            <a:r>
              <a:rPr lang="zh-TW" altLang="en-US" dirty="0"/>
              <a:t>來模擬十字路口的紅綠燈交通號誌運作的情形。</a:t>
            </a:r>
            <a:endParaRPr lang="en-US" altLang="zh-TW" dirty="0"/>
          </a:p>
          <a:p>
            <a:r>
              <a:rPr lang="zh-TW" altLang="en-US" dirty="0"/>
              <a:t>模擬十字路口紅綠燈，綠燈亮</a:t>
            </a:r>
            <a:r>
              <a:rPr lang="en-US" altLang="zh-TW" dirty="0"/>
              <a:t>10</a:t>
            </a:r>
            <a:r>
              <a:rPr lang="zh-TW" altLang="en-US" dirty="0"/>
              <a:t>秒、黃燈亮</a:t>
            </a:r>
            <a:r>
              <a:rPr lang="en-US" altLang="zh-TW" dirty="0"/>
              <a:t>3</a:t>
            </a:r>
            <a:r>
              <a:rPr lang="zh-TW" altLang="en-US" dirty="0"/>
              <a:t>秒、紅燈亮</a:t>
            </a:r>
            <a:r>
              <a:rPr lang="en-US" altLang="zh-TW" dirty="0"/>
              <a:t>10</a:t>
            </a:r>
            <a:r>
              <a:rPr lang="zh-TW" altLang="en-US" dirty="0"/>
              <a:t>秒，此外紅燈亮時，畫面出現紅燈秒數的倒數計時。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080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00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內容版面配置區 6" descr="101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101" y="1626852"/>
            <a:ext cx="5715798" cy="4820323"/>
          </a:xfrm>
        </p:spPr>
      </p:pic>
      <p:sp>
        <p:nvSpPr>
          <p:cNvPr id="5" name="文字方塊 4"/>
          <p:cNvSpPr txBox="1"/>
          <p:nvPr/>
        </p:nvSpPr>
        <p:spPr>
          <a:xfrm>
            <a:off x="5495314" y="2759827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20020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程式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081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               程式碼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4713611" cy="4873752"/>
          </a:xfrm>
        </p:spPr>
        <p:txBody>
          <a:bodyPr/>
          <a:lstStyle/>
          <a:p>
            <a:r>
              <a:rPr lang="zh-TW" altLang="en-US" dirty="0"/>
              <a:t>設定數位腳位為</a:t>
            </a:r>
            <a:r>
              <a:rPr lang="en-US" altLang="zh-TW" dirty="0"/>
              <a:t>OUTPUT</a:t>
            </a:r>
            <a:r>
              <a:rPr lang="zh-TW" altLang="en-US" dirty="0"/>
              <a:t>（輸出）</a:t>
            </a:r>
            <a:endParaRPr lang="en-US" altLang="zh-TW" dirty="0"/>
          </a:p>
          <a:p>
            <a:r>
              <a:rPr lang="zh-TW" altLang="en-US" dirty="0"/>
              <a:t>重覆執行</a:t>
            </a:r>
            <a:r>
              <a:rPr lang="en-US" altLang="zh-TW" dirty="0"/>
              <a:t>LED</a:t>
            </a:r>
            <a:r>
              <a:rPr lang="zh-TW" altLang="en-US" dirty="0"/>
              <a:t>亮滅的控制。</a:t>
            </a:r>
            <a:endParaRPr lang="en-US" altLang="zh-TW" dirty="0"/>
          </a:p>
          <a:p>
            <a:r>
              <a:rPr lang="zh-TW" altLang="en-US" dirty="0"/>
              <a:t>綠燈亮</a:t>
            </a:r>
            <a:r>
              <a:rPr lang="en-US" altLang="zh-TW" dirty="0"/>
              <a:t>10</a:t>
            </a:r>
            <a:r>
              <a:rPr lang="zh-TW" altLang="en-US" dirty="0"/>
              <a:t>秒、黃燈亮</a:t>
            </a:r>
            <a:r>
              <a:rPr lang="en-US" altLang="zh-TW" dirty="0"/>
              <a:t>3</a:t>
            </a:r>
            <a:r>
              <a:rPr lang="zh-TW" altLang="en-US" dirty="0"/>
              <a:t>秒、紅燈亮</a:t>
            </a:r>
            <a:r>
              <a:rPr lang="en-US" altLang="zh-TW" dirty="0"/>
              <a:t>10</a:t>
            </a:r>
            <a:r>
              <a:rPr lang="zh-TW" altLang="en-US" dirty="0"/>
              <a:t>秒。</a:t>
            </a:r>
            <a:endParaRPr lang="en-US" altLang="zh-TW" dirty="0"/>
          </a:p>
          <a:p>
            <a:r>
              <a:rPr lang="zh-TW" altLang="en-US" dirty="0"/>
              <a:t>設定變數</a:t>
            </a:r>
            <a:r>
              <a:rPr lang="zh-TW" altLang="en-US"/>
              <a:t>「紅燈變數」，</a:t>
            </a:r>
            <a:r>
              <a:rPr lang="zh-TW" altLang="en-US" dirty="0"/>
              <a:t>起始值為</a:t>
            </a:r>
            <a:r>
              <a:rPr lang="en-US" altLang="zh-TW" dirty="0"/>
              <a:t>10</a:t>
            </a:r>
            <a:r>
              <a:rPr lang="zh-TW" altLang="en-US" dirty="0"/>
              <a:t>，當紅燈亮時，進行倒數（每經過</a:t>
            </a:r>
            <a:r>
              <a:rPr lang="en-US" altLang="zh-TW" dirty="0"/>
              <a:t>1</a:t>
            </a:r>
            <a:r>
              <a:rPr lang="zh-TW" altLang="en-US" dirty="0"/>
              <a:t>秒，數值減</a:t>
            </a:r>
            <a:r>
              <a:rPr lang="en-US" altLang="zh-TW" dirty="0"/>
              <a:t>1</a:t>
            </a:r>
            <a:r>
              <a:rPr lang="zh-TW" altLang="en-US" dirty="0"/>
              <a:t>，重複</a:t>
            </a:r>
            <a:r>
              <a:rPr lang="en-US" altLang="zh-TW" dirty="0"/>
              <a:t>10</a:t>
            </a:r>
            <a:r>
              <a:rPr lang="zh-TW" altLang="en-US" dirty="0"/>
              <a:t>次）。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482B64B-7EFA-4102-8EA0-8D0B913B2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154" y="101864"/>
            <a:ext cx="2648632" cy="675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770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180</TotalTime>
  <Words>141</Words>
  <Application>Microsoft Office PowerPoint</Application>
  <PresentationFormat>寬螢幕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Century Schoolbook</vt:lpstr>
      <vt:lpstr>Wingdings</vt:lpstr>
      <vt:lpstr>Wingdings 2</vt:lpstr>
      <vt:lpstr>佈景主題1</vt:lpstr>
      <vt:lpstr>紅綠燈─進階</vt:lpstr>
      <vt:lpstr>專案說明</vt:lpstr>
      <vt:lpstr>連接方式</vt:lpstr>
      <vt:lpstr>連接方式</vt:lpstr>
      <vt:lpstr>程式</vt:lpstr>
      <vt:lpstr>               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29</cp:revision>
  <dcterms:created xsi:type="dcterms:W3CDTF">2016-08-02T06:34:07Z</dcterms:created>
  <dcterms:modified xsi:type="dcterms:W3CDTF">2017-09-06T02:41:40Z</dcterms:modified>
</cp:coreProperties>
</file>