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紅綠燈</a:t>
            </a:r>
            <a:r>
              <a:rPr lang="en-US" altLang="zh-TW" sz="4000" dirty="0"/>
              <a:t>—</a:t>
            </a:r>
            <a:r>
              <a:rPr lang="zh-TW" altLang="en-US" sz="4000" dirty="0"/>
              <a:t>基本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本專案是利用紅、黃、綠三色</a:t>
            </a:r>
            <a:r>
              <a:rPr lang="en-US" altLang="zh-TW" dirty="0"/>
              <a:t>LED</a:t>
            </a:r>
            <a:r>
              <a:rPr lang="zh-TW" altLang="en-US" dirty="0"/>
              <a:t>來模擬十字路口的紅綠燈交通號誌運作的情形。</a:t>
            </a:r>
            <a:endParaRPr lang="en-US" altLang="zh-TW" dirty="0"/>
          </a:p>
          <a:p>
            <a:r>
              <a:rPr lang="zh-TW" altLang="en-US" dirty="0"/>
              <a:t>模擬十字路口紅綠燈，綠燈亮</a:t>
            </a:r>
            <a:r>
              <a:rPr lang="en-US" altLang="zh-TW" dirty="0"/>
              <a:t>10</a:t>
            </a:r>
            <a:r>
              <a:rPr lang="zh-TW" altLang="en-US" dirty="0"/>
              <a:t>秒、黃燈亮</a:t>
            </a:r>
            <a:r>
              <a:rPr lang="en-US" altLang="zh-TW" dirty="0"/>
              <a:t>3</a:t>
            </a:r>
            <a:r>
              <a:rPr lang="zh-TW" altLang="en-US" dirty="0"/>
              <a:t>秒、紅燈亮</a:t>
            </a:r>
            <a:r>
              <a:rPr lang="en-US" altLang="zh-TW" dirty="0"/>
              <a:t>10</a:t>
            </a:r>
            <a:r>
              <a:rPr lang="zh-TW" altLang="en-US" dirty="0"/>
              <a:t>秒。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08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00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6" descr="10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</p:spPr>
      </p:pic>
      <p:sp>
        <p:nvSpPr>
          <p:cNvPr id="5" name="文字方塊 4"/>
          <p:cNvSpPr txBox="1"/>
          <p:nvPr/>
        </p:nvSpPr>
        <p:spPr>
          <a:xfrm>
            <a:off x="5495314" y="2759827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20020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程式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81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629327" cy="4873752"/>
          </a:xfrm>
        </p:spPr>
        <p:txBody>
          <a:bodyPr/>
          <a:lstStyle/>
          <a:p>
            <a:r>
              <a:rPr lang="zh-TW" altLang="en-US" dirty="0"/>
              <a:t>設定數位腳位為</a:t>
            </a:r>
            <a:r>
              <a:rPr lang="en-US" altLang="zh-TW" dirty="0"/>
              <a:t>OUTPUT</a:t>
            </a:r>
            <a:r>
              <a:rPr lang="zh-TW" altLang="en-US" dirty="0"/>
              <a:t>（輸出）</a:t>
            </a:r>
            <a:endParaRPr lang="en-US" altLang="zh-TW" dirty="0"/>
          </a:p>
          <a:p>
            <a:r>
              <a:rPr lang="zh-TW" altLang="en-US" dirty="0"/>
              <a:t>重覆執行</a:t>
            </a:r>
            <a:r>
              <a:rPr lang="en-US" altLang="zh-TW" dirty="0"/>
              <a:t>LED</a:t>
            </a:r>
            <a:r>
              <a:rPr lang="zh-TW" altLang="en-US" dirty="0"/>
              <a:t>亮滅的控制。</a:t>
            </a:r>
            <a:endParaRPr lang="en-US" altLang="zh-TW" dirty="0"/>
          </a:p>
          <a:p>
            <a:r>
              <a:rPr lang="zh-TW" altLang="en-US" dirty="0"/>
              <a:t>綠燈亮</a:t>
            </a:r>
            <a:r>
              <a:rPr lang="en-US" altLang="zh-TW" dirty="0"/>
              <a:t>10</a:t>
            </a:r>
            <a:r>
              <a:rPr lang="zh-TW" altLang="en-US" dirty="0"/>
              <a:t>秒、黃燈亮</a:t>
            </a:r>
            <a:r>
              <a:rPr lang="en-US" altLang="zh-TW" dirty="0"/>
              <a:t>3</a:t>
            </a:r>
            <a:r>
              <a:rPr lang="zh-TW" altLang="en-US" dirty="0"/>
              <a:t>秒、紅燈亮</a:t>
            </a:r>
            <a:r>
              <a:rPr lang="en-US" altLang="zh-TW" dirty="0"/>
              <a:t>10</a:t>
            </a:r>
            <a:r>
              <a:rPr lang="zh-TW" altLang="en-US" dirty="0"/>
              <a:t>秒。</a:t>
            </a: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505C87F-D3DC-4F2A-A7A5-237B7C72D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21" y="755585"/>
            <a:ext cx="2724150" cy="57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158</TotalTime>
  <Words>93</Words>
  <Application>Microsoft Office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Century Schoolbook</vt:lpstr>
      <vt:lpstr>Wingdings</vt:lpstr>
      <vt:lpstr>Wingdings 2</vt:lpstr>
      <vt:lpstr>佈景主題1</vt:lpstr>
      <vt:lpstr>紅綠燈—基本</vt:lpstr>
      <vt:lpstr>專案說明</vt:lpstr>
      <vt:lpstr>連接方式</vt:lpstr>
      <vt:lpstr>連接方式</vt:lpstr>
      <vt:lpstr>程式</vt:lpstr>
      <vt:lpstr>           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28</cp:revision>
  <dcterms:created xsi:type="dcterms:W3CDTF">2016-08-02T06:34:07Z</dcterms:created>
  <dcterms:modified xsi:type="dcterms:W3CDTF">2017-08-26T06:14:56Z</dcterms:modified>
</cp:coreProperties>
</file>