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8" r:id="rId4"/>
    <p:sldId id="266" r:id="rId5"/>
    <p:sldId id="264" r:id="rId6"/>
    <p:sldId id="265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1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cap="none" dirty="0"/>
              <a:t>輪流閃爍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130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AA083D3A-947F-42B8-A63B-49D08AB61A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>
            <a:extLst>
              <a:ext uri="{FF2B5EF4-FFF2-40B4-BE49-F238E27FC236}">
                <a16:creationId xmlns:a16="http://schemas.microsoft.com/office/drawing/2014/main" id="{2EABA905-B19E-49C3-9855-E9DEBD8A49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22BDD9D-F1A9-4C6A-87A5-9CBD78D8A3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9200" y="5734050"/>
            <a:ext cx="8128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251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7" name="內容版面配置區 6" descr="101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101" y="1626852"/>
            <a:ext cx="5715798" cy="4820323"/>
          </a:xfrm>
        </p:spPr>
      </p:pic>
      <p:sp>
        <p:nvSpPr>
          <p:cNvPr id="5" name="文字方塊 4"/>
          <p:cNvSpPr txBox="1"/>
          <p:nvPr/>
        </p:nvSpPr>
        <p:spPr>
          <a:xfrm>
            <a:off x="5495314" y="2759827"/>
            <a:ext cx="694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</p:spTree>
    <p:extLst>
      <p:ext uri="{BB962C8B-B14F-4D97-AF65-F5344CB8AC3E}">
        <p14:creationId xmlns:p14="http://schemas.microsoft.com/office/powerpoint/2010/main" val="220020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70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輪流閃爍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綠、黃、紅三色</a:t>
            </a:r>
            <a:r>
              <a:rPr lang="en-US" altLang="zh-TW" dirty="0"/>
              <a:t>LED</a:t>
            </a:r>
            <a:r>
              <a:rPr lang="zh-TW" altLang="en-US" dirty="0"/>
              <a:t>輪流亮，每個亮一秒。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031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1" y="1600200"/>
            <a:ext cx="4697427" cy="4873752"/>
          </a:xfrm>
        </p:spPr>
        <p:txBody>
          <a:bodyPr/>
          <a:lstStyle/>
          <a:p>
            <a:r>
              <a:rPr lang="zh-TW" altLang="en-US" dirty="0"/>
              <a:t>設定數位腳位為</a:t>
            </a:r>
            <a:r>
              <a:rPr lang="en-US" altLang="zh-TW" dirty="0"/>
              <a:t>OUTPUT</a:t>
            </a:r>
            <a:r>
              <a:rPr lang="zh-TW" altLang="en-US" dirty="0"/>
              <a:t>（輸出）</a:t>
            </a:r>
            <a:endParaRPr lang="en-US" altLang="zh-TW" dirty="0"/>
          </a:p>
          <a:p>
            <a:r>
              <a:rPr lang="zh-TW" altLang="en-US" dirty="0"/>
              <a:t>重覆執行</a:t>
            </a:r>
            <a:r>
              <a:rPr lang="en-US" altLang="zh-TW" dirty="0"/>
              <a:t>LED</a:t>
            </a:r>
            <a:r>
              <a:rPr lang="zh-TW" altLang="en-US" dirty="0"/>
              <a:t>亮滅的控制。</a:t>
            </a:r>
            <a:endParaRPr lang="en-US" altLang="zh-TW" dirty="0"/>
          </a:p>
          <a:p>
            <a:r>
              <a:rPr lang="zh-TW" altLang="en-US" dirty="0"/>
              <a:t>控制每個</a:t>
            </a:r>
            <a:r>
              <a:rPr lang="en-US" altLang="zh-TW" dirty="0"/>
              <a:t>LED</a:t>
            </a:r>
            <a:r>
              <a:rPr lang="zh-TW" altLang="en-US" dirty="0"/>
              <a:t>只亮</a:t>
            </a:r>
            <a:r>
              <a:rPr lang="en-US" altLang="zh-TW" dirty="0"/>
              <a:t>1</a:t>
            </a:r>
            <a:r>
              <a:rPr lang="zh-TW" altLang="en-US" dirty="0"/>
              <a:t>秒。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1319A42F-F4D3-4AD6-A65E-3DF6BD9DEF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538" y="1027338"/>
            <a:ext cx="2638425" cy="562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304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167</TotalTime>
  <Words>57</Words>
  <Application>Microsoft Office PowerPoint</Application>
  <PresentationFormat>寬螢幕</PresentationFormat>
  <Paragraphs>15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Arial</vt:lpstr>
      <vt:lpstr>Century Schoolbook</vt:lpstr>
      <vt:lpstr>Wingdings</vt:lpstr>
      <vt:lpstr>Wingdings 2</vt:lpstr>
      <vt:lpstr>佈景主題1</vt:lpstr>
      <vt:lpstr>輪流閃爍</vt:lpstr>
      <vt:lpstr>連接方式</vt:lpstr>
      <vt:lpstr>連接方式</vt:lpstr>
      <vt:lpstr>程式</vt:lpstr>
      <vt:lpstr>輪流閃爍</vt:lpstr>
      <vt:lpstr>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主題1：軟體安裝與使用</dc:title>
  <dc:creator>justina</dc:creator>
  <cp:lastModifiedBy>Justina</cp:lastModifiedBy>
  <cp:revision>33</cp:revision>
  <dcterms:created xsi:type="dcterms:W3CDTF">2016-08-02T06:34:07Z</dcterms:created>
  <dcterms:modified xsi:type="dcterms:W3CDTF">2017-08-26T06:01:56Z</dcterms:modified>
</cp:coreProperties>
</file>