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2" r:id="rId4"/>
    <p:sldId id="257" r:id="rId5"/>
    <p:sldId id="261" r:id="rId6"/>
    <p:sldId id="258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1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cap="none" dirty="0"/>
              <a:t>認識</a:t>
            </a:r>
            <a:r>
              <a:rPr lang="en-US" altLang="zh-TW" sz="4000" cap="none" dirty="0"/>
              <a:t>LED</a:t>
            </a:r>
            <a:r>
              <a:rPr lang="zh-TW" altLang="en-US" sz="4000" cap="none" dirty="0"/>
              <a:t>紅綠燈模組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130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外型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上方有紅色（</a:t>
            </a:r>
            <a:r>
              <a:rPr lang="en-US" altLang="zh-TW" dirty="0"/>
              <a:t>R</a:t>
            </a:r>
            <a:r>
              <a:rPr lang="zh-TW" altLang="en-US" dirty="0"/>
              <a:t>）、黃色（</a:t>
            </a:r>
            <a:r>
              <a:rPr lang="en-US" altLang="zh-TW" dirty="0"/>
              <a:t>Y</a:t>
            </a:r>
            <a:r>
              <a:rPr lang="zh-TW" altLang="en-US" dirty="0"/>
              <a:t>）與綠色（</a:t>
            </a:r>
            <a:r>
              <a:rPr lang="en-US" altLang="zh-TW" dirty="0"/>
              <a:t>G</a:t>
            </a:r>
            <a:r>
              <a:rPr lang="zh-TW" altLang="en-US" dirty="0"/>
              <a:t>）的</a:t>
            </a:r>
            <a:r>
              <a:rPr lang="en-US" altLang="zh-TW" dirty="0"/>
              <a:t>LED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共有</a:t>
            </a:r>
            <a:r>
              <a:rPr lang="en-US" altLang="zh-TW" dirty="0"/>
              <a:t>4</a:t>
            </a:r>
            <a:r>
              <a:rPr lang="zh-TW" altLang="en-US" dirty="0"/>
              <a:t>隻腳，分別對應</a:t>
            </a:r>
            <a:r>
              <a:rPr lang="en-US" altLang="zh-TW" dirty="0"/>
              <a:t>GND</a:t>
            </a:r>
            <a:r>
              <a:rPr lang="zh-TW" altLang="en-US" dirty="0"/>
              <a:t>、</a:t>
            </a:r>
            <a:r>
              <a:rPr lang="en-US" altLang="zh-TW" dirty="0"/>
              <a:t>R</a:t>
            </a:r>
            <a:r>
              <a:rPr lang="zh-TW" altLang="en-US" dirty="0"/>
              <a:t>、</a:t>
            </a:r>
            <a:r>
              <a:rPr lang="en-US" altLang="zh-TW" dirty="0"/>
              <a:t>Y</a:t>
            </a:r>
            <a:r>
              <a:rPr lang="zh-TW" altLang="en-US" dirty="0"/>
              <a:t>、</a:t>
            </a:r>
            <a:r>
              <a:rPr lang="en-US" altLang="zh-TW" dirty="0"/>
              <a:t>G</a:t>
            </a:r>
            <a:r>
              <a:rPr lang="zh-TW" altLang="en-US" dirty="0"/>
              <a:t>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18737-88BB-47C6-91B1-F008DADC8C38}" type="slidenum">
              <a:rPr lang="zh-TW" altLang="en-US">
                <a:latin typeface="Century Schoolbook"/>
                <a:ea typeface="新細明體" panose="02020500000000000000" pitchFamily="18" charset="-120"/>
              </a:rPr>
              <a:pPr>
                <a:defRPr/>
              </a:pPr>
              <a:t>2</a:t>
            </a:fld>
            <a:endParaRPr lang="zh-TW" altLang="en-US" dirty="0">
              <a:latin typeface="Century Schoolbook"/>
              <a:ea typeface="新細明體" panose="02020500000000000000" pitchFamily="18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166" y="3075962"/>
            <a:ext cx="2533651" cy="253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1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原理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與一般</a:t>
            </a:r>
            <a:r>
              <a:rPr lang="en-US" altLang="zh-TW" dirty="0"/>
              <a:t>LED</a:t>
            </a:r>
            <a:r>
              <a:rPr lang="zh-TW" altLang="en-US" dirty="0"/>
              <a:t>相同，只是將三顆</a:t>
            </a:r>
            <a:r>
              <a:rPr lang="en-US" altLang="zh-TW" dirty="0"/>
              <a:t>LED</a:t>
            </a:r>
            <a:r>
              <a:rPr lang="zh-TW" altLang="en-US" dirty="0"/>
              <a:t>做在同一個模組上。</a:t>
            </a:r>
            <a:endParaRPr lang="en-US" altLang="zh-TW" dirty="0"/>
          </a:p>
          <a:p>
            <a:r>
              <a:rPr lang="zh-TW" altLang="en-US" dirty="0"/>
              <a:t>三個</a:t>
            </a:r>
            <a:r>
              <a:rPr lang="en-US" altLang="zh-TW" dirty="0"/>
              <a:t>LED</a:t>
            </a:r>
            <a:r>
              <a:rPr lang="zh-TW" altLang="en-US" dirty="0"/>
              <a:t>共同使用</a:t>
            </a:r>
            <a:r>
              <a:rPr lang="en-US" altLang="zh-TW" dirty="0"/>
              <a:t>GND</a:t>
            </a:r>
            <a:r>
              <a:rPr lang="zh-TW" altLang="en-US" dirty="0"/>
              <a:t>（負極）。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1127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/>
              <a:t>將</a:t>
            </a:r>
            <a:r>
              <a:rPr lang="en-US" altLang="zh-TW" sz="2000" dirty="0"/>
              <a:t>RGB LED</a:t>
            </a:r>
            <a:r>
              <a:rPr lang="zh-TW" altLang="en-US" sz="2000" dirty="0"/>
              <a:t>模組以排線的方式，與擴充板上的</a:t>
            </a:r>
            <a:r>
              <a:rPr lang="en-US" altLang="zh-TW" sz="2000" dirty="0"/>
              <a:t>RGB</a:t>
            </a:r>
            <a:r>
              <a:rPr lang="zh-TW" altLang="en-US" sz="2000" dirty="0"/>
              <a:t> </a:t>
            </a:r>
            <a:r>
              <a:rPr lang="en-US" altLang="zh-TW" sz="2000" dirty="0"/>
              <a:t>4pin</a:t>
            </a:r>
            <a:r>
              <a:rPr lang="zh-TW" altLang="en-US" sz="2000" dirty="0"/>
              <a:t>的腳位連接（分別為數位腳位</a:t>
            </a:r>
            <a:r>
              <a:rPr lang="en-US" altLang="zh-TW" sz="2000" dirty="0"/>
              <a:t>9</a:t>
            </a:r>
            <a:r>
              <a:rPr lang="zh-TW" altLang="en-US" sz="2000" dirty="0"/>
              <a:t>、</a:t>
            </a:r>
            <a:r>
              <a:rPr lang="en-US" altLang="zh-TW" sz="2000" dirty="0"/>
              <a:t>6</a:t>
            </a:r>
            <a:r>
              <a:rPr lang="zh-TW" altLang="en-US" sz="2000" dirty="0"/>
              <a:t>、</a:t>
            </a:r>
            <a:r>
              <a:rPr lang="en-US" altLang="zh-TW" sz="2000" dirty="0"/>
              <a:t>5</a:t>
            </a:r>
            <a:r>
              <a:rPr lang="zh-TW" altLang="en-US" sz="2000" dirty="0"/>
              <a:t>與─）。</a:t>
            </a:r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pPr marL="0" indent="0">
              <a:buNone/>
            </a:pPr>
            <a:br>
              <a:rPr lang="en-US" altLang="zh-TW" sz="2000" dirty="0"/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10" name="圖片 9" descr="12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827" y="2318400"/>
            <a:ext cx="4704601" cy="4077319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6692347" y="3935895"/>
            <a:ext cx="731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  <p:sp>
        <p:nvSpPr>
          <p:cNvPr id="12" name="矩形 11"/>
          <p:cNvSpPr/>
          <p:nvPr/>
        </p:nvSpPr>
        <p:spPr>
          <a:xfrm>
            <a:off x="6297203" y="3975244"/>
            <a:ext cx="1126435" cy="4638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828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R</a:t>
            </a:r>
            <a:r>
              <a:rPr lang="zh-TW" altLang="en-US" dirty="0"/>
              <a:t>（紅色）接擴充板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Y</a:t>
            </a:r>
            <a:r>
              <a:rPr lang="zh-TW" altLang="en-US" dirty="0"/>
              <a:t>（黃色）接擴充板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6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G</a:t>
            </a:r>
            <a:r>
              <a:rPr lang="zh-TW" altLang="en-US" dirty="0"/>
              <a:t>（綠色）接擴充板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9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GND</a:t>
            </a:r>
            <a:r>
              <a:rPr lang="zh-TW" altLang="en-US" dirty="0"/>
              <a:t>接擴充板</a:t>
            </a:r>
            <a:r>
              <a:rPr lang="en-US" altLang="zh-TW"/>
              <a:t>RGB</a:t>
            </a:r>
            <a:r>
              <a:rPr lang="zh-TW" altLang="en-US"/>
              <a:t>腳位</a:t>
            </a:r>
            <a:r>
              <a:rPr lang="zh-TW" altLang="en-US" dirty="0">
                <a:solidFill>
                  <a:srgbClr val="FF0000"/>
                </a:solidFill>
              </a:rPr>
              <a:t>─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400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7" name="內容版面配置區 6" descr="101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101" y="1626852"/>
            <a:ext cx="5715798" cy="4820323"/>
          </a:xfrm>
        </p:spPr>
      </p:pic>
      <p:sp>
        <p:nvSpPr>
          <p:cNvPr id="5" name="文字方塊 4"/>
          <p:cNvSpPr txBox="1"/>
          <p:nvPr/>
        </p:nvSpPr>
        <p:spPr>
          <a:xfrm>
            <a:off x="5495314" y="2759827"/>
            <a:ext cx="694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</p:spTree>
    <p:extLst>
      <p:ext uri="{BB962C8B-B14F-4D97-AF65-F5344CB8AC3E}">
        <p14:creationId xmlns:p14="http://schemas.microsoft.com/office/powerpoint/2010/main" val="2200205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136</TotalTime>
  <Words>160</Words>
  <Application>Microsoft Office PowerPoint</Application>
  <PresentationFormat>寬螢幕</PresentationFormat>
  <Paragraphs>27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Arial</vt:lpstr>
      <vt:lpstr>Century Schoolbook</vt:lpstr>
      <vt:lpstr>Wingdings</vt:lpstr>
      <vt:lpstr>Wingdings 2</vt:lpstr>
      <vt:lpstr>佈景主題1</vt:lpstr>
      <vt:lpstr>認識LED紅綠燈模組</vt:lpstr>
      <vt:lpstr>外型</vt:lpstr>
      <vt:lpstr>原理</vt:lpstr>
      <vt:lpstr>連接方式</vt:lpstr>
      <vt:lpstr>連接方式</vt:lpstr>
      <vt:lpstr>連接方式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主題1：軟體安裝與使用</dc:title>
  <dc:creator>justina</dc:creator>
  <cp:lastModifiedBy>Justina</cp:lastModifiedBy>
  <cp:revision>31</cp:revision>
  <dcterms:created xsi:type="dcterms:W3CDTF">2016-08-02T06:34:07Z</dcterms:created>
  <dcterms:modified xsi:type="dcterms:W3CDTF">2017-08-26T05:02:44Z</dcterms:modified>
</cp:coreProperties>
</file>