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1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用</a:t>
            </a:r>
            <a:r>
              <a:rPr lang="en-US" altLang="zh-TW" sz="4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4000" dirty="0"/>
              <a:t>、</a:t>
            </a:r>
            <a:r>
              <a:rPr lang="en-US" altLang="zh-TW" sz="4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sz="4000" dirty="0"/>
              <a:t>鍵控制</a:t>
            </a:r>
            <a:r>
              <a:rPr lang="en-US" altLang="zh-TW" sz="4000" dirty="0"/>
              <a:t>LED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739" y="2252138"/>
            <a:ext cx="4784115" cy="414623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直接使用擴充版上位於</a:t>
            </a:r>
            <a:r>
              <a:rPr lang="en-US" altLang="zh-TW" dirty="0"/>
              <a:t>D2</a:t>
            </a:r>
            <a:r>
              <a:rPr lang="zh-TW" altLang="en-US" dirty="0"/>
              <a:t>的</a:t>
            </a:r>
            <a:r>
              <a:rPr lang="en-US" altLang="zh-TW" dirty="0"/>
              <a:t>LED</a:t>
            </a:r>
            <a:r>
              <a:rPr lang="zh-TW" altLang="en-US" dirty="0"/>
              <a:t>燈，不須另外連接。</a:t>
            </a:r>
            <a:endParaRPr lang="en-US" altLang="zh-TW" dirty="0"/>
          </a:p>
          <a:p>
            <a:endParaRPr lang="zh-TW" altLang="en-US" sz="2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479235" y="2532972"/>
            <a:ext cx="636104" cy="5547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向下 8"/>
          <p:cNvSpPr/>
          <p:nvPr/>
        </p:nvSpPr>
        <p:spPr>
          <a:xfrm rot="18257578">
            <a:off x="3992531" y="2089745"/>
            <a:ext cx="397566" cy="4258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24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作法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5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394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數位腳位</a:t>
            </a:r>
            <a:r>
              <a:rPr lang="en-US" altLang="zh-TW" dirty="0"/>
              <a:t>13</a:t>
            </a:r>
            <a:r>
              <a:rPr lang="zh-TW" altLang="en-US" dirty="0"/>
              <a:t>設為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重複執行</a:t>
            </a:r>
            <a:endParaRPr lang="en-US" altLang="zh-TW" dirty="0"/>
          </a:p>
          <a:p>
            <a:pPr lvl="1"/>
            <a:r>
              <a:rPr lang="zh-TW" altLang="en-US" dirty="0"/>
              <a:t>如果按下</a:t>
            </a:r>
            <a:r>
              <a:rPr lang="en-US" altLang="zh-TW" dirty="0"/>
              <a:t>a</a:t>
            </a:r>
            <a:r>
              <a:rPr lang="zh-TW" altLang="en-US" dirty="0"/>
              <a:t>鍵，腳位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1</a:t>
            </a:r>
            <a:r>
              <a:rPr lang="zh-TW" altLang="en-US" dirty="0"/>
              <a:t>（燈亮）。</a:t>
            </a:r>
            <a:endParaRPr lang="en-US" altLang="zh-TW" dirty="0"/>
          </a:p>
          <a:p>
            <a:pPr lvl="1"/>
            <a:r>
              <a:rPr lang="zh-TW" altLang="en-US" dirty="0"/>
              <a:t>如果按下</a:t>
            </a:r>
            <a:r>
              <a:rPr lang="en-US" altLang="zh-TW" dirty="0"/>
              <a:t>b</a:t>
            </a:r>
            <a:r>
              <a:rPr lang="zh-TW" altLang="en-US" dirty="0"/>
              <a:t>鍵，腳位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0</a:t>
            </a:r>
            <a:r>
              <a:rPr lang="zh-TW" altLang="en-US" dirty="0"/>
              <a:t>（燈滅）。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6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  <p:pic>
        <p:nvPicPr>
          <p:cNvPr id="5" name="圖片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13" t="23621" r="28116" b="41171"/>
          <a:stretch/>
        </p:blipFill>
        <p:spPr>
          <a:xfrm>
            <a:off x="7078192" y="1479750"/>
            <a:ext cx="3760496" cy="392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作法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7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05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8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01" t="23628" r="29939" b="46782"/>
          <a:stretch/>
        </p:blipFill>
        <p:spPr>
          <a:xfrm>
            <a:off x="6514042" y="1600200"/>
            <a:ext cx="3932729" cy="4315692"/>
          </a:xfrm>
          <a:prstGeom prst="rect">
            <a:avLst/>
          </a:prstGeom>
        </p:spPr>
      </p:pic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0A00EE61-AAFB-44C4-9840-A482E4C25E4C}"/>
              </a:ext>
            </a:extLst>
          </p:cNvPr>
          <p:cNvSpPr txBox="1">
            <a:spLocks/>
          </p:cNvSpPr>
          <p:nvPr/>
        </p:nvSpPr>
        <p:spPr>
          <a:xfrm>
            <a:off x="642256" y="1600200"/>
            <a:ext cx="546463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數位腳位</a:t>
            </a:r>
            <a:r>
              <a:rPr lang="en-US" altLang="zh-TW" dirty="0"/>
              <a:t>13</a:t>
            </a:r>
            <a:r>
              <a:rPr lang="zh-TW" altLang="en-US" dirty="0"/>
              <a:t>設為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當按下</a:t>
            </a:r>
            <a:r>
              <a:rPr lang="en-US" altLang="zh-TW" dirty="0"/>
              <a:t>a</a:t>
            </a:r>
            <a:r>
              <a:rPr lang="zh-TW" altLang="en-US" dirty="0"/>
              <a:t>鍵，腳位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1</a:t>
            </a:r>
            <a:r>
              <a:rPr lang="zh-TW" altLang="en-US" dirty="0"/>
              <a:t>（燈亮）。</a:t>
            </a:r>
            <a:endParaRPr lang="en-US" altLang="zh-TW" dirty="0"/>
          </a:p>
          <a:p>
            <a:r>
              <a:rPr lang="zh-TW" altLang="en-US" dirty="0"/>
              <a:t>當按下</a:t>
            </a:r>
            <a:r>
              <a:rPr lang="en-US" altLang="zh-TW" dirty="0"/>
              <a:t>b</a:t>
            </a:r>
            <a:r>
              <a:rPr lang="zh-TW" altLang="en-US" dirty="0"/>
              <a:t>鍵，腳位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0</a:t>
            </a:r>
            <a:r>
              <a:rPr lang="zh-TW" altLang="en-US" dirty="0"/>
              <a:t>（燈滅）。</a:t>
            </a:r>
          </a:p>
        </p:txBody>
      </p:sp>
    </p:spTree>
    <p:extLst>
      <p:ext uri="{BB962C8B-B14F-4D97-AF65-F5344CB8AC3E}">
        <p14:creationId xmlns:p14="http://schemas.microsoft.com/office/powerpoint/2010/main" val="2501423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71</TotalTime>
  <Words>127</Words>
  <Application>Microsoft Office PowerPoint</Application>
  <PresentationFormat>寬螢幕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Century Schoolbook</vt:lpstr>
      <vt:lpstr>Times New Roman</vt:lpstr>
      <vt:lpstr>Wingdings</vt:lpstr>
      <vt:lpstr>Wingdings 2</vt:lpstr>
      <vt:lpstr>佈景主題1</vt:lpstr>
      <vt:lpstr>用A、B鍵控制LED</vt:lpstr>
      <vt:lpstr>連接方式</vt:lpstr>
      <vt:lpstr>連接方式</vt:lpstr>
      <vt:lpstr>程式</vt:lpstr>
      <vt:lpstr>作法1</vt:lpstr>
      <vt:lpstr>程式</vt:lpstr>
      <vt:lpstr>作法2</vt:lpstr>
      <vt:lpstr>程式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26</cp:revision>
  <dcterms:created xsi:type="dcterms:W3CDTF">2016-08-02T06:34:07Z</dcterms:created>
  <dcterms:modified xsi:type="dcterms:W3CDTF">2017-09-06T02:02:17Z</dcterms:modified>
</cp:coreProperties>
</file>