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61" r:id="rId4"/>
    <p:sldId id="265" r:id="rId5"/>
    <p:sldId id="263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64151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1151665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9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34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59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A77D-AD5D-41E1-90D0-74126C36A608}" type="datetime1">
              <a:rPr lang="zh-TW" altLang="en-US" smtClean="0"/>
              <a:pPr/>
              <a:t>2017/9/6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26031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528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04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800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19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705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25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6830D5-44C8-48FE-B5FA-B0289EC6601D}" type="datetimeFigureOut">
              <a:rPr lang="zh-TW" altLang="en-US" smtClean="0"/>
              <a:pPr/>
              <a:t>2017/9/6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90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按空白鍵讓</a:t>
            </a:r>
            <a:r>
              <a:rPr lang="en-US" altLang="zh-TW" sz="4000" dirty="0"/>
              <a:t>LED</a:t>
            </a:r>
            <a:r>
              <a:rPr lang="zh-TW" altLang="en-US" sz="4000"/>
              <a:t>發亮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01305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連接方式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 descr="121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2963" y="2066609"/>
            <a:ext cx="5181680" cy="4490787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7467600" cy="4873752"/>
          </a:xfrm>
        </p:spPr>
        <p:txBody>
          <a:bodyPr/>
          <a:lstStyle/>
          <a:p>
            <a:r>
              <a:rPr lang="zh-TW" altLang="en-US" dirty="0"/>
              <a:t>直接使用擴充</a:t>
            </a:r>
            <a:r>
              <a:rPr lang="zh-TW" altLang="en-US"/>
              <a:t>版上位於</a:t>
            </a:r>
            <a:r>
              <a:rPr lang="en-US" altLang="zh-TW" dirty="0"/>
              <a:t>D2</a:t>
            </a:r>
            <a:r>
              <a:rPr lang="zh-TW" altLang="en-US" dirty="0"/>
              <a:t>的</a:t>
            </a:r>
            <a:r>
              <a:rPr lang="en-US" altLang="zh-TW" dirty="0"/>
              <a:t>LED</a:t>
            </a:r>
            <a:r>
              <a:rPr lang="zh-TW" altLang="en-US" dirty="0"/>
              <a:t>燈，不須另外連接。</a:t>
            </a:r>
            <a:endParaRPr lang="en-US" altLang="zh-TW" dirty="0"/>
          </a:p>
          <a:p>
            <a:endParaRPr lang="zh-TW" altLang="en-US" sz="2000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4505739" y="2426955"/>
            <a:ext cx="636104" cy="55478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箭號: 向下 8"/>
          <p:cNvSpPr/>
          <p:nvPr/>
        </p:nvSpPr>
        <p:spPr>
          <a:xfrm rot="18257578">
            <a:off x="3952775" y="2142753"/>
            <a:ext cx="397566" cy="42587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5990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程式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程式說明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4122892" cy="4873752"/>
          </a:xfrm>
        </p:spPr>
        <p:txBody>
          <a:bodyPr>
            <a:normAutofit/>
          </a:bodyPr>
          <a:lstStyle/>
          <a:p>
            <a:r>
              <a:rPr lang="zh-TW" altLang="en-US" dirty="0"/>
              <a:t>位於</a:t>
            </a:r>
            <a:r>
              <a:rPr lang="en-US" altLang="zh-TW" dirty="0"/>
              <a:t>D2</a:t>
            </a:r>
            <a:r>
              <a:rPr lang="zh-TW" altLang="en-US" dirty="0"/>
              <a:t>位置的</a:t>
            </a:r>
            <a:r>
              <a:rPr lang="en-US" altLang="zh-TW" dirty="0"/>
              <a:t>LED</a:t>
            </a:r>
            <a:r>
              <a:rPr lang="zh-TW" altLang="en-US" dirty="0"/>
              <a:t>是使用數位腳位</a:t>
            </a:r>
            <a:r>
              <a:rPr lang="en-US" altLang="zh-TW" dirty="0"/>
              <a:t>13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zh-TW" altLang="en-US" dirty="0"/>
              <a:t>設定腳位</a:t>
            </a:r>
            <a:r>
              <a:rPr lang="en-US" altLang="zh-TW" dirty="0"/>
              <a:t>13</a:t>
            </a:r>
            <a:r>
              <a:rPr lang="zh-TW" altLang="en-US" dirty="0"/>
              <a:t>為</a:t>
            </a:r>
            <a:r>
              <a:rPr lang="en-US" altLang="zh-TW" dirty="0"/>
              <a:t>OUTPUT</a:t>
            </a:r>
            <a:r>
              <a:rPr lang="zh-TW" altLang="en-US" dirty="0"/>
              <a:t>（輸出）。</a:t>
            </a:r>
            <a:endParaRPr lang="en-US" altLang="zh-TW" dirty="0"/>
          </a:p>
          <a:p>
            <a:r>
              <a:rPr lang="zh-TW" altLang="en-US" dirty="0"/>
              <a:t>重複執行（不斷地偵測）。</a:t>
            </a:r>
            <a:endParaRPr lang="en-US" altLang="zh-TW" dirty="0"/>
          </a:p>
          <a:p>
            <a:r>
              <a:rPr lang="zh-TW" altLang="en-US" dirty="0"/>
              <a:t>進行判斷，如果按下空白鍵，腳位</a:t>
            </a:r>
            <a:r>
              <a:rPr lang="en-US" altLang="zh-TW" dirty="0"/>
              <a:t>13</a:t>
            </a:r>
            <a:r>
              <a:rPr lang="zh-TW" altLang="en-US" dirty="0"/>
              <a:t>數位輸出設為</a:t>
            </a:r>
            <a:r>
              <a:rPr lang="en-US" altLang="zh-TW" dirty="0"/>
              <a:t>1</a:t>
            </a:r>
            <a:r>
              <a:rPr lang="zh-TW" altLang="en-US" dirty="0"/>
              <a:t>（燈亮），否則，腳位</a:t>
            </a:r>
            <a:r>
              <a:rPr lang="en-US" altLang="zh-TW" dirty="0"/>
              <a:t>13</a:t>
            </a:r>
            <a:r>
              <a:rPr lang="zh-TW" altLang="en-US" dirty="0"/>
              <a:t>數位輸出設為</a:t>
            </a:r>
            <a:r>
              <a:rPr lang="en-US" altLang="zh-TW" dirty="0"/>
              <a:t>0</a:t>
            </a:r>
            <a:r>
              <a:rPr lang="zh-TW" altLang="en-US"/>
              <a:t>（</a:t>
            </a:r>
            <a:r>
              <a:rPr lang="zh-TW" altLang="en-US" dirty="0"/>
              <a:t>燈滅）。</a:t>
            </a:r>
          </a:p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93" t="22998" r="25942" b="45296"/>
          <a:stretch/>
        </p:blipFill>
        <p:spPr>
          <a:xfrm>
            <a:off x="6345167" y="1600200"/>
            <a:ext cx="3803507" cy="346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3178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自訂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2C6DF0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981A0CD3-FE83-499F-B56D-256930C7FA58}" vid="{791CE1E9-EBDD-4B08-9852-F1E62B82B8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81</TotalTime>
  <Words>93</Words>
  <Application>Microsoft Office PowerPoint</Application>
  <PresentationFormat>寬螢幕</PresentationFormat>
  <Paragraphs>14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新細明體</vt:lpstr>
      <vt:lpstr>Century Schoolbook</vt:lpstr>
      <vt:lpstr>Wingdings</vt:lpstr>
      <vt:lpstr>Wingdings 2</vt:lpstr>
      <vt:lpstr>佈景主題1</vt:lpstr>
      <vt:lpstr>按空白鍵讓LED發亮</vt:lpstr>
      <vt:lpstr>連接方式</vt:lpstr>
      <vt:lpstr>連接方式</vt:lpstr>
      <vt:lpstr>程式</vt:lpstr>
      <vt:lpstr>程式說明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主題1：軟體安裝與使用</dc:title>
  <dc:creator>justina</dc:creator>
  <cp:lastModifiedBy>Justina</cp:lastModifiedBy>
  <cp:revision>27</cp:revision>
  <dcterms:created xsi:type="dcterms:W3CDTF">2016-08-02T06:34:07Z</dcterms:created>
  <dcterms:modified xsi:type="dcterms:W3CDTF">2017-09-06T01:47:01Z</dcterms:modified>
</cp:coreProperties>
</file>