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6"/>
  </p:handoutMasterIdLst>
  <p:sldIdLst>
    <p:sldId id="256" r:id="rId2"/>
    <p:sldId id="261" r:id="rId3"/>
    <p:sldId id="260" r:id="rId4"/>
    <p:sldId id="258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91" autoAdjust="0"/>
    <p:restoredTop sz="94660"/>
  </p:normalViewPr>
  <p:slideViewPr>
    <p:cSldViewPr snapToGrid="0">
      <p:cViewPr varScale="1">
        <p:scale>
          <a:sx n="75" d="100"/>
          <a:sy n="75" d="100"/>
        </p:scale>
        <p:origin x="60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500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51464-950B-4064-A185-4F12C492187F}" type="datetimeFigureOut">
              <a:rPr lang="zh-TW" altLang="en-US" smtClean="0"/>
              <a:t>2017/8/24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BCF05-2509-475F-988C-F110BECD0EF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2755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1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77D-AD5D-41E1-90D0-74126C36A608}" type="datetime1">
              <a:rPr lang="zh-TW" altLang="en-US" smtClean="0"/>
              <a:pPr/>
              <a:t>2017/8/24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認識</a:t>
            </a:r>
            <a:r>
              <a:rPr lang="en-US" altLang="zh-TW" sz="4000" dirty="0"/>
              <a:t>LED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130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簡介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LED</a:t>
            </a:r>
            <a:r>
              <a:rPr lang="zh-TW" altLang="en-US" dirty="0"/>
              <a:t>全名為發光二極體（</a:t>
            </a:r>
            <a:r>
              <a:rPr lang="en-US" altLang="zh-TW" dirty="0">
                <a:solidFill>
                  <a:srgbClr val="FF0000"/>
                </a:solidFill>
              </a:rPr>
              <a:t>L</a:t>
            </a:r>
            <a:r>
              <a:rPr lang="en-US" altLang="zh-TW" dirty="0"/>
              <a:t>ight-</a:t>
            </a:r>
            <a:r>
              <a:rPr lang="en-US" altLang="zh-TW" dirty="0">
                <a:solidFill>
                  <a:srgbClr val="FF0000"/>
                </a:solidFill>
              </a:rPr>
              <a:t>E</a:t>
            </a:r>
            <a:r>
              <a:rPr lang="en-US" altLang="zh-TW" dirty="0"/>
              <a:t>mitting </a:t>
            </a:r>
            <a:r>
              <a:rPr lang="en-US" altLang="zh-TW" dirty="0">
                <a:solidFill>
                  <a:srgbClr val="FF0000"/>
                </a:solidFill>
              </a:rPr>
              <a:t>D</a:t>
            </a:r>
            <a:r>
              <a:rPr lang="en-US" altLang="zh-TW" dirty="0"/>
              <a:t>iode</a:t>
            </a:r>
            <a:r>
              <a:rPr lang="zh-TW" altLang="en-US" dirty="0"/>
              <a:t>）。</a:t>
            </a:r>
            <a:endParaRPr lang="en-US" altLang="zh-TW" dirty="0"/>
          </a:p>
          <a:p>
            <a:r>
              <a:rPr lang="zh-TW" altLang="en-US" dirty="0"/>
              <a:t>是一種能發光的半導體電子元件。</a:t>
            </a:r>
            <a:endParaRPr lang="en-US" altLang="zh-TW" dirty="0"/>
          </a:p>
          <a:p>
            <a:r>
              <a:rPr lang="zh-TW" altLang="en-US" dirty="0"/>
              <a:t>是</a:t>
            </a:r>
            <a:r>
              <a:rPr lang="zh-TW" altLang="en-US" dirty="0">
                <a:solidFill>
                  <a:srgbClr val="FF0000"/>
                </a:solidFill>
              </a:rPr>
              <a:t>數位輸出</a:t>
            </a:r>
            <a:r>
              <a:rPr lang="zh-TW" altLang="en-US" dirty="0"/>
              <a:t>的元件。</a:t>
            </a:r>
            <a:endParaRPr lang="en-US" altLang="zh-TW" dirty="0"/>
          </a:p>
          <a:p>
            <a:r>
              <a:rPr lang="zh-TW" altLang="en-US" dirty="0"/>
              <a:t>因為外殼的顏色，而有不同顏色的</a:t>
            </a:r>
            <a:r>
              <a:rPr lang="en-US" altLang="zh-TW" dirty="0"/>
              <a:t>LED</a:t>
            </a:r>
            <a:r>
              <a:rPr lang="zh-TW" altLang="en-US" dirty="0"/>
              <a:t>。</a:t>
            </a:r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pic>
        <p:nvPicPr>
          <p:cNvPr id="5" name="Picture 8" descr="http://blog.ilc.edu.tw/blog/gallery/868/previews-med/868-32520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57" r="20417" b="23868"/>
          <a:stretch/>
        </p:blipFill>
        <p:spPr bwMode="auto">
          <a:xfrm>
            <a:off x="7363782" y="3307086"/>
            <a:ext cx="1458085" cy="268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42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簡介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LED</a:t>
            </a:r>
            <a:r>
              <a:rPr lang="zh-TW" altLang="en-US" dirty="0"/>
              <a:t>與一般的白熾燈不同，只能在</a:t>
            </a:r>
            <a:r>
              <a:rPr lang="zh-TW" altLang="en-US" dirty="0">
                <a:solidFill>
                  <a:srgbClr val="FF0000"/>
                </a:solidFill>
              </a:rPr>
              <a:t>順向電流流過時</a:t>
            </a:r>
            <a:r>
              <a:rPr lang="zh-TW" altLang="en-US" dirty="0"/>
              <a:t>才能發光。</a:t>
            </a:r>
            <a:endParaRPr lang="en-US" altLang="zh-TW" dirty="0"/>
          </a:p>
          <a:p>
            <a:r>
              <a:rPr lang="en-US" altLang="zh-TW" dirty="0"/>
              <a:t>LED</a:t>
            </a:r>
            <a:r>
              <a:rPr lang="zh-TW" altLang="en-US" dirty="0"/>
              <a:t>有正負極之分，</a:t>
            </a:r>
            <a:r>
              <a:rPr lang="zh-TW" altLang="en-US" dirty="0">
                <a:solidFill>
                  <a:srgbClr val="FF0000"/>
                </a:solidFill>
              </a:rPr>
              <a:t>長腳為正極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短腳為負極</a:t>
            </a:r>
            <a:r>
              <a:rPr lang="zh-TW" altLang="en-US" dirty="0"/>
              <a:t>，連接時方向要正確才會形成通路發光。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343" y="3074246"/>
            <a:ext cx="1549514" cy="3181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099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範例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取一個鈕扣電池。</a:t>
            </a:r>
            <a:endParaRPr lang="en-US" altLang="zh-TW" dirty="0"/>
          </a:p>
          <a:p>
            <a:r>
              <a:rPr lang="zh-TW" altLang="en-US" dirty="0"/>
              <a:t>將</a:t>
            </a:r>
            <a:r>
              <a:rPr lang="en-US" altLang="zh-TW" dirty="0"/>
              <a:t>LED</a:t>
            </a:r>
            <a:r>
              <a:rPr lang="zh-TW" altLang="en-US" dirty="0"/>
              <a:t>的長腳對正極，短腳對負極。</a:t>
            </a:r>
            <a:endParaRPr lang="en-US" altLang="zh-TW" dirty="0"/>
          </a:p>
          <a:p>
            <a:r>
              <a:rPr lang="en-US" altLang="zh-TW" dirty="0"/>
              <a:t>LED</a:t>
            </a:r>
            <a:r>
              <a:rPr lang="zh-TW" altLang="en-US" dirty="0"/>
              <a:t>即刻發亮。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5" name="Picture 2" descr="http://blog.ilc.edu.tw/blog/gallery/868/previews-med/868-34154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409" y="2922110"/>
            <a:ext cx="4342105" cy="355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矩形 8"/>
          <p:cNvSpPr/>
          <p:nvPr/>
        </p:nvSpPr>
        <p:spPr>
          <a:xfrm>
            <a:off x="7074463" y="5373112"/>
            <a:ext cx="590719" cy="9710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2" name="群組 11"/>
          <p:cNvGrpSpPr/>
          <p:nvPr/>
        </p:nvGrpSpPr>
        <p:grpSpPr>
          <a:xfrm>
            <a:off x="5638801" y="4078991"/>
            <a:ext cx="594765" cy="594765"/>
            <a:chOff x="2739154" y="3578702"/>
            <a:chExt cx="594765" cy="594765"/>
          </a:xfrm>
        </p:grpSpPr>
        <p:sp>
          <p:nvSpPr>
            <p:cNvPr id="10" name="矩形 9"/>
            <p:cNvSpPr/>
            <p:nvPr/>
          </p:nvSpPr>
          <p:spPr>
            <a:xfrm>
              <a:off x="2739154" y="3811349"/>
              <a:ext cx="594765" cy="12947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矩形 10"/>
            <p:cNvSpPr/>
            <p:nvPr/>
          </p:nvSpPr>
          <p:spPr>
            <a:xfrm rot="5400000">
              <a:off x="2739153" y="3811348"/>
              <a:ext cx="594765" cy="12947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4998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71</TotalTime>
  <Words>110</Words>
  <Application>Microsoft Office PowerPoint</Application>
  <PresentationFormat>寬螢幕</PresentationFormat>
  <Paragraphs>16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Calibri</vt:lpstr>
      <vt:lpstr>Century Schoolbook</vt:lpstr>
      <vt:lpstr>Wingdings</vt:lpstr>
      <vt:lpstr>Wingdings 2</vt:lpstr>
      <vt:lpstr>佈景主題1</vt:lpstr>
      <vt:lpstr>認識LED</vt:lpstr>
      <vt:lpstr>簡介</vt:lpstr>
      <vt:lpstr>簡介</vt:lpstr>
      <vt:lpstr>範例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主題1：軟體安裝與使用</dc:title>
  <dc:creator>justina</dc:creator>
  <cp:lastModifiedBy>Justina</cp:lastModifiedBy>
  <cp:revision>21</cp:revision>
  <dcterms:created xsi:type="dcterms:W3CDTF">2016-08-02T06:34:07Z</dcterms:created>
  <dcterms:modified xsi:type="dcterms:W3CDTF">2017-08-24T10:04:03Z</dcterms:modified>
</cp:coreProperties>
</file>