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78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2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64151" y="0"/>
            <a:ext cx="492443" cy="58772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1151665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94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034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59" y="6512868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A77D-AD5D-41E1-90D0-74126C36A608}" type="datetime1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2603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6528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043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800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3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519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705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425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690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測試範例程式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1305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8AAF6E-B81B-4AB9-9107-3BA69126B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點選「更多積木」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336186A-6B13-4C4B-92DE-392C9CA4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pic>
        <p:nvPicPr>
          <p:cNvPr id="5" name="內容版面配置區 9">
            <a:extLst>
              <a:ext uri="{FF2B5EF4-FFF2-40B4-BE49-F238E27FC236}">
                <a16:creationId xmlns:a16="http://schemas.microsoft.com/office/drawing/2014/main" id="{EB00329B-5FA3-4EFB-BEB7-FCF20EE8F7F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74" y="1600200"/>
            <a:ext cx="8668452" cy="4873625"/>
          </a:xfr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6DD5FAD-620E-4BEC-A5D4-835646DB0B5E}"/>
              </a:ext>
            </a:extLst>
          </p:cNvPr>
          <p:cNvSpPr/>
          <p:nvPr/>
        </p:nvSpPr>
        <p:spPr>
          <a:xfrm>
            <a:off x="4988379" y="2963637"/>
            <a:ext cx="710292" cy="24492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number-1.png">
            <a:extLst>
              <a:ext uri="{FF2B5EF4-FFF2-40B4-BE49-F238E27FC236}">
                <a16:creationId xmlns:a16="http://schemas.microsoft.com/office/drawing/2014/main" id="{24720503-9B44-4549-AF8E-69F711873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0919" y="759278"/>
            <a:ext cx="968788" cy="20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46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820B96-6D9D-44A4-AB2F-A6DA5F936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確認</a:t>
            </a:r>
            <a:r>
              <a:rPr lang="en-US" altLang="zh-TW" cap="none" dirty="0"/>
              <a:t>WFduino</a:t>
            </a:r>
            <a:r>
              <a:rPr lang="zh-TW" altLang="en-US" dirty="0"/>
              <a:t>為綠燈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212998D-2A5B-4B27-BC0B-6E159236C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BB4E1DC1-197A-4367-971C-863EFD05A64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74" y="1600200"/>
            <a:ext cx="8668452" cy="4873625"/>
          </a:xfr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FF5B2C88-671F-4CB9-BF90-1E9EC21C1254}"/>
              </a:ext>
            </a:extLst>
          </p:cNvPr>
          <p:cNvSpPr/>
          <p:nvPr/>
        </p:nvSpPr>
        <p:spPr>
          <a:xfrm>
            <a:off x="4357512" y="3559629"/>
            <a:ext cx="1275845" cy="28575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 descr="number-2.png">
            <a:extLst>
              <a:ext uri="{FF2B5EF4-FFF2-40B4-BE49-F238E27FC236}">
                <a16:creationId xmlns:a16="http://schemas.microsoft.com/office/drawing/2014/main" id="{D9BE2B49-B38F-4A8C-A235-C02716668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026" y="774991"/>
            <a:ext cx="1157662" cy="178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34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828796-7022-455A-B432-DCB55DE15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cap="none" dirty="0"/>
              <a:t>確認</a:t>
            </a:r>
            <a:r>
              <a:rPr lang="en-US" altLang="zh-TW" cap="none" dirty="0" err="1"/>
              <a:t>WFduion</a:t>
            </a:r>
            <a:r>
              <a:rPr lang="en-US" altLang="zh-TW" cap="none" dirty="0"/>
              <a:t> APP</a:t>
            </a:r>
            <a:r>
              <a:rPr lang="zh-TW" altLang="en-US" cap="none" dirty="0"/>
              <a:t>狀態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01412F6E-EAB0-4052-BBE8-46E5302CB0F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40" y="1771421"/>
            <a:ext cx="6768926" cy="3755799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B042F0B-7B69-4529-ABA5-FCC84ACA6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B654DED-11F8-4B8B-B3A6-EFD971D83DAE}"/>
              </a:ext>
            </a:extLst>
          </p:cNvPr>
          <p:cNvSpPr txBox="1"/>
          <p:nvPr/>
        </p:nvSpPr>
        <p:spPr>
          <a:xfrm>
            <a:off x="2271940" y="5881003"/>
            <a:ext cx="676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連接過程中請勿關閉！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482AE0D-FD5C-4ADC-9F62-945F97F49F3D}"/>
              </a:ext>
            </a:extLst>
          </p:cNvPr>
          <p:cNvSpPr/>
          <p:nvPr/>
        </p:nvSpPr>
        <p:spPr>
          <a:xfrm>
            <a:off x="2271940" y="3584123"/>
            <a:ext cx="1573439" cy="4980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number-3.png">
            <a:extLst>
              <a:ext uri="{FF2B5EF4-FFF2-40B4-BE49-F238E27FC236}">
                <a16:creationId xmlns:a16="http://schemas.microsoft.com/office/drawing/2014/main" id="{9E410BCC-2F72-451C-8699-9C4B69A63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341" y="846138"/>
            <a:ext cx="1057174" cy="18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23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D8847B-DB14-48CC-827E-1B26F9558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點擊綠旗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D6602711-A648-4F14-9C96-5EF034D9AB7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74" y="1600200"/>
            <a:ext cx="8668452" cy="4873625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8E41E88-7696-448A-831B-9624DDB91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27E5691-0B6E-4D2B-A18F-2A30BCB024F6}"/>
              </a:ext>
            </a:extLst>
          </p:cNvPr>
          <p:cNvSpPr/>
          <p:nvPr/>
        </p:nvSpPr>
        <p:spPr>
          <a:xfrm>
            <a:off x="3910693" y="2277838"/>
            <a:ext cx="253093" cy="26941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D3D03313-5333-42E9-BC50-84C17B901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921" y="578092"/>
            <a:ext cx="1861655" cy="186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23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2ABF8B-52CA-4A68-BF71-CBD28531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紅燈閃爍，連接成功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449AB306-AE26-4D10-9FE7-7D7AF5B329B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3" y="1892685"/>
            <a:ext cx="5800951" cy="4109007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7095C9F-C703-4D35-BF54-F2CA96E39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6B76DE6-7586-44EC-98C3-BB2C10E20DF7}"/>
              </a:ext>
            </a:extLst>
          </p:cNvPr>
          <p:cNvSpPr/>
          <p:nvPr/>
        </p:nvSpPr>
        <p:spPr>
          <a:xfrm>
            <a:off x="4701184" y="2663719"/>
            <a:ext cx="636104" cy="3652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529D706-D5C8-4B90-BE6E-AF9C683D5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28" y="724270"/>
            <a:ext cx="1751860" cy="175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90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12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963" y="2066609"/>
            <a:ext cx="5181680" cy="449078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紅燈閃爍，連接成功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r>
              <a:rPr lang="en-US" altLang="zh-TW" dirty="0"/>
              <a:t>D2</a:t>
            </a:r>
            <a:r>
              <a:rPr lang="zh-TW" altLang="en-US" dirty="0"/>
              <a:t>的</a:t>
            </a:r>
            <a:r>
              <a:rPr lang="en-US" altLang="zh-TW" dirty="0"/>
              <a:t>LED</a:t>
            </a:r>
            <a:r>
              <a:rPr lang="zh-TW" altLang="en-US" dirty="0"/>
              <a:t>燈不停閃爍</a:t>
            </a:r>
            <a:endParaRPr lang="en-US" altLang="zh-TW" dirty="0"/>
          </a:p>
          <a:p>
            <a:endParaRPr lang="zh-TW" altLang="en-US" sz="20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4505739" y="2426955"/>
            <a:ext cx="636104" cy="5547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下 8"/>
          <p:cNvSpPr/>
          <p:nvPr/>
        </p:nvSpPr>
        <p:spPr>
          <a:xfrm rot="18257578">
            <a:off x="3952775" y="2142753"/>
            <a:ext cx="397566" cy="42587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68D7CF2-D363-4D17-A9AE-3FE01C6B1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28" y="724270"/>
            <a:ext cx="1751860" cy="175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907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1">
  <a:themeElements>
    <a:clrScheme name="自訂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2C6DF0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981A0CD3-FE83-499F-B56D-256930C7FA58}" vid="{791CE1E9-EBDD-4B08-9852-F1E62B82B8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143</TotalTime>
  <Words>49</Words>
  <Application>Microsoft Office PowerPoint</Application>
  <PresentationFormat>寬螢幕</PresentationFormat>
  <Paragraphs>15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新細明體</vt:lpstr>
      <vt:lpstr>Century Schoolbook</vt:lpstr>
      <vt:lpstr>Wingdings</vt:lpstr>
      <vt:lpstr>Wingdings 2</vt:lpstr>
      <vt:lpstr>佈景主題1</vt:lpstr>
      <vt:lpstr>測試範例程式</vt:lpstr>
      <vt:lpstr>點選「更多積木」</vt:lpstr>
      <vt:lpstr>確認WFduino為綠燈</vt:lpstr>
      <vt:lpstr>確認WFduion APP狀態</vt:lpstr>
      <vt:lpstr>點擊綠旗</vt:lpstr>
      <vt:lpstr>紅燈閃爍，連接成功</vt:lpstr>
      <vt:lpstr>紅燈閃爍，連接成功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主題1：軟體安裝與使用</dc:title>
  <dc:creator>justina</dc:creator>
  <cp:lastModifiedBy>Justina</cp:lastModifiedBy>
  <cp:revision>29</cp:revision>
  <dcterms:created xsi:type="dcterms:W3CDTF">2016-08-02T06:34:07Z</dcterms:created>
  <dcterms:modified xsi:type="dcterms:W3CDTF">2017-08-26T00:53:20Z</dcterms:modified>
</cp:coreProperties>
</file>