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D6648EA-0C50-4910-9E55-34F1C4096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載入範本檔</a:t>
            </a: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20B51524-7B74-48ED-9339-448EA1F0E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CC20AE-605B-44F9-9835-140C6B0EE8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9200" y="5734050"/>
            <a:ext cx="8128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142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44B687-EC28-4762-9BDE-0F87EFB4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cap="none" dirty="0"/>
              <a:t>Create</a:t>
            </a:r>
            <a:r>
              <a:rPr lang="zh-TW" altLang="en-US" dirty="0"/>
              <a:t>」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921C9B0-DADB-4A15-85FD-964D12EEFA7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575707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247F99-ADE2-4F0C-8D0A-D960A3C9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DF3A96-B4C8-46EF-A6F5-F41D036BAF53}"/>
              </a:ext>
            </a:extLst>
          </p:cNvPr>
          <p:cNvSpPr/>
          <p:nvPr/>
        </p:nvSpPr>
        <p:spPr>
          <a:xfrm>
            <a:off x="3083884" y="2016580"/>
            <a:ext cx="483909" cy="36739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.png">
            <a:extLst>
              <a:ext uri="{FF2B5EF4-FFF2-40B4-BE49-F238E27FC236}">
                <a16:creationId xmlns:a16="http://schemas.microsoft.com/office/drawing/2014/main" id="{1B0A91FE-19C6-4DA5-BA1F-2D0B1DD7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19" y="759278"/>
            <a:ext cx="968788" cy="20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014BD-5AB4-40D0-9B73-0BFE51DC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進入</a:t>
            </a:r>
            <a:r>
              <a:rPr lang="en-US" altLang="zh-TW" cap="none" dirty="0"/>
              <a:t>Scratch</a:t>
            </a:r>
            <a:r>
              <a:rPr lang="zh-TW" altLang="en-US" cap="none" dirty="0"/>
              <a:t>程式編輯頁面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DCD9012-1ED3-46E0-BAF0-C8FE6E9DC4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C6CE00-56C3-4E4A-AF56-71681FA4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7" name="圖片 6" descr="number-2.png">
            <a:extLst>
              <a:ext uri="{FF2B5EF4-FFF2-40B4-BE49-F238E27FC236}">
                <a16:creationId xmlns:a16="http://schemas.microsoft.com/office/drawing/2014/main" id="{B2222901-2319-48CA-902B-D555F54A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26" y="774991"/>
            <a:ext cx="1157662" cy="17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1E4A4-9A07-4B84-A45F-E83B787C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點選「檔案」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8A8C459-33C7-40C1-902A-753F5B8ED75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FC2E4E-6BCE-423D-A6C8-0FE545A9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537BD7-723E-430D-88A0-96EDC467A072}"/>
              </a:ext>
            </a:extLst>
          </p:cNvPr>
          <p:cNvSpPr/>
          <p:nvPr/>
        </p:nvSpPr>
        <p:spPr>
          <a:xfrm>
            <a:off x="1998034" y="2057400"/>
            <a:ext cx="320623" cy="20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3.png">
            <a:extLst>
              <a:ext uri="{FF2B5EF4-FFF2-40B4-BE49-F238E27FC236}">
                <a16:creationId xmlns:a16="http://schemas.microsoft.com/office/drawing/2014/main" id="{3E65AFBF-0E21-4215-B63C-8C5D324B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341" y="846138"/>
            <a:ext cx="1057174" cy="18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A55BC-FADB-4C0B-A854-876BAE6D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點選「從電腦挑選」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DF4FD33-D5E7-4572-A678-EAE241BD1C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4373AD-51CA-4F9B-8999-C776BCA8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649058-FF1A-4FED-BF99-F5AD7ACF184A}"/>
              </a:ext>
            </a:extLst>
          </p:cNvPr>
          <p:cNvSpPr/>
          <p:nvPr/>
        </p:nvSpPr>
        <p:spPr>
          <a:xfrm>
            <a:off x="2047020" y="2392137"/>
            <a:ext cx="1308501" cy="2367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4.png">
            <a:extLst>
              <a:ext uri="{FF2B5EF4-FFF2-40B4-BE49-F238E27FC236}">
                <a16:creationId xmlns:a16="http://schemas.microsoft.com/office/drawing/2014/main" id="{A9A04B1F-7FB2-4760-97BA-3EC90FF0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342" y="772659"/>
            <a:ext cx="1627641" cy="16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2AF4A2-1AA8-4FB4-B23B-8B10CDB8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選取範本檔，點選「開啟」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045D6C8-AC3C-4C17-9F75-112888401CE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23" y="1600200"/>
            <a:ext cx="7456954" cy="48736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ABD999-8C40-4BA5-AABD-18779B5C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4D0C5D-BDFC-4CB5-84D5-1BE6F87EF82A}"/>
              </a:ext>
            </a:extLst>
          </p:cNvPr>
          <p:cNvSpPr/>
          <p:nvPr/>
        </p:nvSpPr>
        <p:spPr>
          <a:xfrm>
            <a:off x="3663548" y="2457451"/>
            <a:ext cx="5652929" cy="3428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AF8B40-45C7-44D1-873A-26843D1EA033}"/>
              </a:ext>
            </a:extLst>
          </p:cNvPr>
          <p:cNvSpPr/>
          <p:nvPr/>
        </p:nvSpPr>
        <p:spPr>
          <a:xfrm>
            <a:off x="7707086" y="6139544"/>
            <a:ext cx="726621" cy="3342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FECF26-79F7-40CA-B320-F64ACD881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92" y="846138"/>
            <a:ext cx="1918608" cy="1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7BFB2-9D97-4946-9042-B31F5929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載入範本檔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0D43C1-D2A3-4684-B64C-927A9994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9526B2D-2FBB-4D07-BA96-9FD1F6E218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74" y="1600200"/>
            <a:ext cx="8668452" cy="4873625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AEAEB53-0AE2-4E33-BD88-E98BD880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90" y="655652"/>
            <a:ext cx="1706534" cy="17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2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266</TotalTime>
  <Words>41</Words>
  <Application>Microsoft Office PowerPoint</Application>
  <PresentationFormat>寬螢幕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Century Schoolbook</vt:lpstr>
      <vt:lpstr>Wingdings</vt:lpstr>
      <vt:lpstr>Wingdings 2</vt:lpstr>
      <vt:lpstr>佈景主題1</vt:lpstr>
      <vt:lpstr>載入範本檔</vt:lpstr>
      <vt:lpstr>點選「Create」</vt:lpstr>
      <vt:lpstr>進入Scratch程式編輯頁面</vt:lpstr>
      <vt:lpstr>點選「檔案」</vt:lpstr>
      <vt:lpstr>點選「從電腦挑選」</vt:lpstr>
      <vt:lpstr>選取範本檔，點選「開啟」</vt:lpstr>
      <vt:lpstr>載入範本檔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35</cp:revision>
  <dcterms:created xsi:type="dcterms:W3CDTF">2016-08-02T06:34:07Z</dcterms:created>
  <dcterms:modified xsi:type="dcterms:W3CDTF">2017-08-26T01:32:05Z</dcterms:modified>
</cp:coreProperties>
</file>